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6"/>
  </p:notesMasterIdLst>
  <p:sldIdLst>
    <p:sldId id="256" r:id="rId2"/>
    <p:sldId id="320" r:id="rId3"/>
    <p:sldId id="257" r:id="rId4"/>
    <p:sldId id="321" r:id="rId5"/>
    <p:sldId id="322" r:id="rId6"/>
    <p:sldId id="323" r:id="rId7"/>
    <p:sldId id="258" r:id="rId8"/>
    <p:sldId id="259" r:id="rId9"/>
    <p:sldId id="260" r:id="rId10"/>
    <p:sldId id="261" r:id="rId11"/>
    <p:sldId id="262" r:id="rId12"/>
    <p:sldId id="263" r:id="rId13"/>
    <p:sldId id="269" r:id="rId14"/>
    <p:sldId id="316" r:id="rId15"/>
    <p:sldId id="270" r:id="rId16"/>
    <p:sldId id="317" r:id="rId17"/>
    <p:sldId id="264" r:id="rId18"/>
    <p:sldId id="265" r:id="rId19"/>
    <p:sldId id="266" r:id="rId20"/>
    <p:sldId id="267" r:id="rId21"/>
    <p:sldId id="268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315" r:id="rId34"/>
    <p:sldId id="314" r:id="rId35"/>
    <p:sldId id="282" r:id="rId36"/>
    <p:sldId id="31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305" r:id="rId49"/>
    <p:sldId id="310" r:id="rId50"/>
    <p:sldId id="311" r:id="rId51"/>
    <p:sldId id="312" r:id="rId52"/>
    <p:sldId id="295" r:id="rId53"/>
    <p:sldId id="296" r:id="rId54"/>
    <p:sldId id="297" r:id="rId55"/>
    <p:sldId id="298" r:id="rId56"/>
    <p:sldId id="299" r:id="rId57"/>
    <p:sldId id="300" r:id="rId58"/>
    <p:sldId id="301" r:id="rId59"/>
    <p:sldId id="302" r:id="rId60"/>
    <p:sldId id="303" r:id="rId61"/>
    <p:sldId id="304" r:id="rId62"/>
    <p:sldId id="324" r:id="rId63"/>
    <p:sldId id="325" r:id="rId64"/>
    <p:sldId id="326" r:id="rId65"/>
    <p:sldId id="327" r:id="rId66"/>
    <p:sldId id="328" r:id="rId67"/>
    <p:sldId id="329" r:id="rId68"/>
    <p:sldId id="330" r:id="rId69"/>
    <p:sldId id="331" r:id="rId70"/>
    <p:sldId id="332" r:id="rId71"/>
    <p:sldId id="333" r:id="rId72"/>
    <p:sldId id="334" r:id="rId73"/>
    <p:sldId id="335" r:id="rId74"/>
    <p:sldId id="336" r:id="rId75"/>
    <p:sldId id="337" r:id="rId76"/>
    <p:sldId id="338" r:id="rId77"/>
    <p:sldId id="339" r:id="rId78"/>
    <p:sldId id="340" r:id="rId79"/>
    <p:sldId id="341" r:id="rId80"/>
    <p:sldId id="342" r:id="rId81"/>
    <p:sldId id="343" r:id="rId82"/>
    <p:sldId id="306" r:id="rId83"/>
    <p:sldId id="307" r:id="rId84"/>
    <p:sldId id="308" r:id="rId85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41"/>
    <p:restoredTop sz="94694"/>
  </p:normalViewPr>
  <p:slideViewPr>
    <p:cSldViewPr>
      <p:cViewPr varScale="1">
        <p:scale>
          <a:sx n="121" d="100"/>
          <a:sy n="121" d="100"/>
        </p:scale>
        <p:origin x="1296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39DC70-0992-2445-A960-C7FF6A0B43CB}" type="datetimeFigureOut">
              <a:rPr lang="en-US" smtClean="0"/>
              <a:t>8/31/21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E00522-C71B-2443-B137-B4BFB1BD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772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03258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82852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2381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72983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7453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63944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97565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66168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9259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180494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1273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176911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204666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08898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436257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604053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955158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285296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384835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389399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12841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798777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731740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452749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7822354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797344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68224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951231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434656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477693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3385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321767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856544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941481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42684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138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18466" y="1904219"/>
            <a:ext cx="8307067" cy="8705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99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99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99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k object 20"/>
          <p:cNvSpPr/>
          <p:nvPr/>
        </p:nvSpPr>
        <p:spPr>
          <a:xfrm>
            <a:off x="8348730" y="322934"/>
            <a:ext cx="449305" cy="5791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99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29081" y="2969036"/>
            <a:ext cx="7085837" cy="2690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ursera.org/learn/scala-spark-big-data/home/welcom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spark.apache.org/downloads.html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etbrains.com/idea/%23chooseYourEdition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spark.apache.org/docs/latest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park.apache.org/docs/latest/" TargetMode="External"/><Relationship Id="rId4" Type="http://schemas.openxmlformats.org/officeDocument/2006/relationships/hyperlink" Target="http://spark.apache.org/docs/latest/api/python/pyspark.html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7597" y="2046080"/>
            <a:ext cx="6909434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25" dirty="0">
                <a:solidFill>
                  <a:srgbClr val="990000"/>
                </a:solidFill>
                <a:latin typeface="Arial"/>
                <a:cs typeface="Arial"/>
              </a:rPr>
              <a:t>In</a:t>
            </a:r>
            <a:r>
              <a:rPr sz="3600" b="1" spc="-15" dirty="0">
                <a:solidFill>
                  <a:srgbClr val="990000"/>
                </a:solidFill>
                <a:latin typeface="Arial"/>
                <a:cs typeface="Arial"/>
              </a:rPr>
              <a:t>t</a:t>
            </a:r>
            <a:r>
              <a:rPr sz="3600" b="1" spc="-25" dirty="0">
                <a:solidFill>
                  <a:srgbClr val="990000"/>
                </a:solidFill>
                <a:latin typeface="Arial"/>
                <a:cs typeface="Arial"/>
              </a:rPr>
              <a:t>roduc</a:t>
            </a:r>
            <a:r>
              <a:rPr sz="3600" b="1" spc="-10" dirty="0">
                <a:solidFill>
                  <a:srgbClr val="990000"/>
                </a:solidFill>
                <a:latin typeface="Arial"/>
                <a:cs typeface="Arial"/>
              </a:rPr>
              <a:t>t</a:t>
            </a:r>
            <a:r>
              <a:rPr sz="3600" b="1" spc="-20" dirty="0">
                <a:solidFill>
                  <a:srgbClr val="990000"/>
                </a:solidFill>
                <a:latin typeface="Arial"/>
                <a:cs typeface="Arial"/>
              </a:rPr>
              <a:t>ion</a:t>
            </a:r>
            <a:r>
              <a:rPr sz="3600" b="1" spc="-5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990000"/>
                </a:solidFill>
                <a:latin typeface="Arial"/>
                <a:cs typeface="Arial"/>
              </a:rPr>
              <a:t>t</a:t>
            </a:r>
            <a:r>
              <a:rPr sz="3600" b="1" spc="-25" dirty="0">
                <a:solidFill>
                  <a:srgbClr val="990000"/>
                </a:solidFill>
                <a:latin typeface="Arial"/>
                <a:cs typeface="Arial"/>
              </a:rPr>
              <a:t>o</a:t>
            </a:r>
            <a:r>
              <a:rPr sz="3600" b="1" spc="-5" dirty="0">
                <a:solidFill>
                  <a:srgbClr val="990000"/>
                </a:solidFill>
                <a:latin typeface="Arial"/>
                <a:cs typeface="Arial"/>
              </a:rPr>
              <a:t> Spar</a:t>
            </a:r>
            <a:r>
              <a:rPr sz="3600" b="1" dirty="0">
                <a:solidFill>
                  <a:srgbClr val="990000"/>
                </a:solidFill>
                <a:latin typeface="Arial"/>
                <a:cs typeface="Arial"/>
              </a:rPr>
              <a:t>k</a:t>
            </a:r>
            <a:r>
              <a:rPr sz="3600" b="1" spc="-5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3600" b="1" spc="-30" dirty="0">
                <a:solidFill>
                  <a:srgbClr val="990000"/>
                </a:solidFill>
                <a:latin typeface="Arial"/>
                <a:cs typeface="Arial"/>
              </a:rPr>
              <a:t>an</a:t>
            </a:r>
            <a:r>
              <a:rPr sz="3600" b="1" spc="-25" dirty="0">
                <a:solidFill>
                  <a:srgbClr val="990000"/>
                </a:solidFill>
                <a:latin typeface="Arial"/>
                <a:cs typeface="Arial"/>
              </a:rPr>
              <a:t>d</a:t>
            </a:r>
            <a:r>
              <a:rPr sz="3600" b="1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sz="3600" b="1" spc="-5" dirty="0">
                <a:solidFill>
                  <a:srgbClr val="990000"/>
                </a:solidFill>
                <a:latin typeface="Arial"/>
                <a:cs typeface="Arial"/>
              </a:rPr>
              <a:t>Scala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029081" y="2969036"/>
            <a:ext cx="7085837" cy="22878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dirty="0">
                <a:latin typeface="+mj-lt"/>
                <a:cs typeface="Times New Roman"/>
              </a:rPr>
              <a:t>Professor Wei-Min Shen</a:t>
            </a:r>
          </a:p>
          <a:p>
            <a:pPr algn="ctr">
              <a:lnSpc>
                <a:spcPct val="100000"/>
              </a:lnSpc>
            </a:pPr>
            <a:endParaRPr lang="en-US" sz="2400" dirty="0">
              <a:latin typeface="+mj-lt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2400" dirty="0">
                <a:latin typeface="+mj-lt"/>
                <a:cs typeface="Times New Roman"/>
              </a:rPr>
              <a:t>University of Southern California</a:t>
            </a: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12065" marR="5080" algn="ctr">
              <a:lnSpc>
                <a:spcPct val="100000"/>
              </a:lnSpc>
              <a:spcBef>
                <a:spcPts val="2039"/>
              </a:spcBef>
            </a:pPr>
            <a:r>
              <a:rPr sz="1800" b="0" spc="-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800" b="0" dirty="0">
                <a:solidFill>
                  <a:srgbClr val="7F7F7F"/>
                </a:solidFill>
                <a:latin typeface="Calibri"/>
                <a:cs typeface="Calibri"/>
              </a:rPr>
              <a:t>han</a:t>
            </a:r>
            <a:r>
              <a:rPr sz="1800" b="0" spc="-35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r>
              <a:rPr sz="1800" b="0" dirty="0">
                <a:solidFill>
                  <a:srgbClr val="7F7F7F"/>
                </a:solidFill>
                <a:latin typeface="Calibri"/>
                <a:cs typeface="Calibri"/>
              </a:rPr>
              <a:t>s </a:t>
            </a:r>
            <a:r>
              <a:rPr sz="1800" b="0" spc="-40" dirty="0">
                <a:solidFill>
                  <a:srgbClr val="7F7F7F"/>
                </a:solidFill>
                <a:latin typeface="Calibri"/>
                <a:cs typeface="Calibri"/>
              </a:rPr>
              <a:t>f</a:t>
            </a:r>
            <a:r>
              <a:rPr sz="1800" b="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800" b="0" spc="-1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800" b="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b="0" spc="-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800" b="0" dirty="0">
                <a:solidFill>
                  <a:srgbClr val="7F7F7F"/>
                </a:solidFill>
                <a:latin typeface="Calibri"/>
                <a:cs typeface="Calibri"/>
              </a:rPr>
              <a:t>ou</a:t>
            </a:r>
            <a:r>
              <a:rPr sz="1800" b="0" spc="-4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800" b="0" spc="-10" dirty="0">
                <a:solidFill>
                  <a:srgbClr val="7F7F7F"/>
                </a:solidFill>
                <a:latin typeface="Calibri"/>
                <a:cs typeface="Calibri"/>
              </a:rPr>
              <a:t>ce</a:t>
            </a:r>
            <a:r>
              <a:rPr sz="1800" b="0" spc="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b="0" spc="-5" dirty="0">
                <a:solidFill>
                  <a:srgbClr val="7F7F7F"/>
                </a:solidFill>
                <a:latin typeface="Calibri"/>
                <a:cs typeface="Calibri"/>
              </a:rPr>
              <a:t>sli</a:t>
            </a:r>
            <a:r>
              <a:rPr sz="1800" b="0" dirty="0">
                <a:solidFill>
                  <a:srgbClr val="7F7F7F"/>
                </a:solidFill>
                <a:latin typeface="Calibri"/>
                <a:cs typeface="Calibri"/>
              </a:rPr>
              <a:t>d</a:t>
            </a:r>
            <a:r>
              <a:rPr sz="1800" b="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800" b="0" spc="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b="0" dirty="0">
                <a:solidFill>
                  <a:srgbClr val="7F7F7F"/>
                </a:solidFill>
                <a:latin typeface="Calibri"/>
                <a:cs typeface="Calibri"/>
              </a:rPr>
              <a:t>and</a:t>
            </a:r>
            <a:r>
              <a:rPr sz="1800" b="0" spc="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b="0" spc="-1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800" b="0" spc="-2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800" b="0" spc="-3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800" b="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800" b="0" spc="-1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800" b="0" spc="-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800" b="0" dirty="0">
                <a:solidFill>
                  <a:srgbClr val="7F7F7F"/>
                </a:solidFill>
                <a:latin typeface="Calibri"/>
                <a:cs typeface="Calibri"/>
              </a:rPr>
              <a:t>al </a:t>
            </a:r>
            <a:r>
              <a:rPr sz="1800" b="0" spc="-3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800" b="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800" b="0" spc="-5" dirty="0">
                <a:solidFill>
                  <a:srgbClr val="7F7F7F"/>
                </a:solidFill>
                <a:latin typeface="Calibri"/>
                <a:cs typeface="Calibri"/>
              </a:rPr>
              <a:t>:</a:t>
            </a:r>
            <a:r>
              <a:rPr sz="1800" b="0" spc="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b="0" spc="-90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1800" b="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800" b="0" spc="-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800" b="0" spc="-35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1800" b="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800" b="0" dirty="0">
                <a:solidFill>
                  <a:srgbClr val="7F7F7F"/>
                </a:solidFill>
                <a:latin typeface="Calibri"/>
                <a:cs typeface="Calibri"/>
              </a:rPr>
              <a:t>i </a:t>
            </a:r>
            <a:r>
              <a:rPr sz="1800" b="0" spc="5" dirty="0">
                <a:solidFill>
                  <a:srgbClr val="7F7F7F"/>
                </a:solidFill>
                <a:latin typeface="Calibri"/>
                <a:cs typeface="Calibri"/>
              </a:rPr>
              <a:t>Du</a:t>
            </a:r>
            <a:r>
              <a:rPr sz="1800" b="0" spc="-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800" b="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800" b="0" spc="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b="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800" b="0" spc="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800" b="0" dirty="0">
                <a:solidFill>
                  <a:srgbClr val="7F7F7F"/>
                </a:solidFill>
                <a:latin typeface="Calibri"/>
                <a:cs typeface="Calibri"/>
              </a:rPr>
              <a:t>d</a:t>
            </a:r>
            <a:r>
              <a:rPr sz="1800" b="0" spc="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b="0" spc="5" dirty="0">
                <a:solidFill>
                  <a:srgbClr val="7F7F7F"/>
                </a:solidFill>
                <a:latin typeface="Calibri"/>
                <a:cs typeface="Calibri"/>
              </a:rPr>
              <a:t>D</a:t>
            </a:r>
            <a:r>
              <a:rPr sz="1800" b="0" spc="-20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800" b="0" dirty="0">
                <a:solidFill>
                  <a:srgbClr val="7F7F7F"/>
                </a:solidFill>
                <a:latin typeface="Calibri"/>
                <a:cs typeface="Calibri"/>
              </a:rPr>
              <a:t>. H</a:t>
            </a:r>
            <a:r>
              <a:rPr sz="1800" b="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800" b="0" spc="-2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800" b="0" spc="-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800" b="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800" b="0" spc="-10" dirty="0">
                <a:solidFill>
                  <a:srgbClr val="7F7F7F"/>
                </a:solidFill>
                <a:latin typeface="Calibri"/>
                <a:cs typeface="Calibri"/>
              </a:rPr>
              <a:t>er</a:t>
            </a:r>
            <a:r>
              <a:rPr sz="1800" b="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b="0" spc="-5" dirty="0">
                <a:solidFill>
                  <a:srgbClr val="7F7F7F"/>
                </a:solidFill>
                <a:latin typeface="Calibri"/>
                <a:cs typeface="Calibri"/>
              </a:rPr>
              <a:t>Mill</a:t>
            </a:r>
            <a:r>
              <a:rPr sz="1800" b="0" spc="-10" dirty="0">
                <a:solidFill>
                  <a:srgbClr val="7F7F7F"/>
                </a:solidFill>
                <a:latin typeface="Calibri"/>
                <a:cs typeface="Calibri"/>
              </a:rPr>
              <a:t>er</a:t>
            </a:r>
            <a:r>
              <a:rPr sz="1800" b="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b="0" spc="-15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800" b="0" spc="-30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800" b="0" spc="-1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800" b="0" spc="-5" dirty="0">
                <a:solidFill>
                  <a:srgbClr val="7F7F7F"/>
                </a:solidFill>
                <a:latin typeface="Calibri"/>
                <a:cs typeface="Calibri"/>
              </a:rPr>
              <a:t>ps</a:t>
            </a:r>
            <a:r>
              <a:rPr sz="1800" b="0" dirty="0">
                <a:solidFill>
                  <a:srgbClr val="7F7F7F"/>
                </a:solidFill>
                <a:latin typeface="Calibri"/>
                <a:cs typeface="Calibri"/>
              </a:rPr>
              <a:t>:/</a:t>
            </a:r>
            <a:r>
              <a:rPr sz="1800" b="0" spc="5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800" b="0" spc="-10" dirty="0">
                <a:solidFill>
                  <a:srgbClr val="7F7F7F"/>
                </a:solidFill>
                <a:latin typeface="Calibri"/>
                <a:cs typeface="Calibri"/>
                <a:hlinkClick r:id="rId3"/>
              </a:rPr>
              <a:t>ww</a:t>
            </a:r>
            <a:r>
              <a:rPr sz="1800" b="0" spc="-135" dirty="0">
                <a:solidFill>
                  <a:srgbClr val="7F7F7F"/>
                </a:solidFill>
                <a:latin typeface="Calibri"/>
                <a:cs typeface="Calibri"/>
                <a:hlinkClick r:id="rId3"/>
              </a:rPr>
              <a:t>w</a:t>
            </a:r>
            <a:r>
              <a:rPr sz="1800" b="0" spc="-5" dirty="0">
                <a:solidFill>
                  <a:srgbClr val="7F7F7F"/>
                </a:solidFill>
                <a:latin typeface="Calibri"/>
                <a:cs typeface="Calibri"/>
                <a:hlinkClick r:id="rId3"/>
              </a:rPr>
              <a:t>.</a:t>
            </a:r>
            <a:r>
              <a:rPr sz="1800" b="0" spc="-25" dirty="0">
                <a:solidFill>
                  <a:srgbClr val="7F7F7F"/>
                </a:solidFill>
                <a:latin typeface="Calibri"/>
                <a:cs typeface="Calibri"/>
                <a:hlinkClick r:id="rId3"/>
              </a:rPr>
              <a:t>c</a:t>
            </a:r>
            <a:r>
              <a:rPr sz="1800" b="0" dirty="0">
                <a:solidFill>
                  <a:srgbClr val="7F7F7F"/>
                </a:solidFill>
                <a:latin typeface="Calibri"/>
                <a:cs typeface="Calibri"/>
                <a:hlinkClick r:id="rId3"/>
              </a:rPr>
              <a:t>o</a:t>
            </a:r>
            <a:r>
              <a:rPr sz="1800" b="0" spc="5" dirty="0">
                <a:solidFill>
                  <a:srgbClr val="7F7F7F"/>
                </a:solidFill>
                <a:latin typeface="Calibri"/>
                <a:cs typeface="Calibri"/>
                <a:hlinkClick r:id="rId3"/>
              </a:rPr>
              <a:t>u</a:t>
            </a:r>
            <a:r>
              <a:rPr sz="1800" b="0" spc="-45" dirty="0">
                <a:solidFill>
                  <a:srgbClr val="7F7F7F"/>
                </a:solidFill>
                <a:latin typeface="Calibri"/>
                <a:cs typeface="Calibri"/>
                <a:hlinkClick r:id="rId3"/>
              </a:rPr>
              <a:t>r</a:t>
            </a:r>
            <a:r>
              <a:rPr sz="1800" b="0" spc="-5" dirty="0">
                <a:solidFill>
                  <a:srgbClr val="7F7F7F"/>
                </a:solidFill>
                <a:latin typeface="Calibri"/>
                <a:cs typeface="Calibri"/>
                <a:hlinkClick r:id="rId3"/>
              </a:rPr>
              <a:t>s</a:t>
            </a:r>
            <a:r>
              <a:rPr sz="1800" b="0" spc="-10" dirty="0">
                <a:solidFill>
                  <a:srgbClr val="7F7F7F"/>
                </a:solidFill>
                <a:latin typeface="Calibri"/>
                <a:cs typeface="Calibri"/>
                <a:hlinkClick r:id="rId3"/>
              </a:rPr>
              <a:t>e</a:t>
            </a:r>
            <a:r>
              <a:rPr sz="1800" b="0" spc="-55" dirty="0">
                <a:solidFill>
                  <a:srgbClr val="7F7F7F"/>
                </a:solidFill>
                <a:latin typeface="Calibri"/>
                <a:cs typeface="Calibri"/>
                <a:hlinkClick r:id="rId3"/>
              </a:rPr>
              <a:t>r</a:t>
            </a:r>
            <a:r>
              <a:rPr sz="1800" b="0" dirty="0">
                <a:solidFill>
                  <a:srgbClr val="7F7F7F"/>
                </a:solidFill>
                <a:latin typeface="Calibri"/>
                <a:cs typeface="Calibri"/>
                <a:hlinkClick r:id="rId3"/>
              </a:rPr>
              <a:t>a</a:t>
            </a:r>
            <a:r>
              <a:rPr sz="1800" b="0" spc="-5" dirty="0">
                <a:solidFill>
                  <a:srgbClr val="7F7F7F"/>
                </a:solidFill>
                <a:latin typeface="Calibri"/>
                <a:cs typeface="Calibri"/>
                <a:hlinkClick r:id="rId3"/>
              </a:rPr>
              <a:t>.</a:t>
            </a:r>
            <a:r>
              <a:rPr sz="1800" b="0" dirty="0">
                <a:solidFill>
                  <a:srgbClr val="7F7F7F"/>
                </a:solidFill>
                <a:latin typeface="Calibri"/>
                <a:cs typeface="Calibri"/>
                <a:hlinkClick r:id="rId3"/>
              </a:rPr>
              <a:t>o</a:t>
            </a:r>
            <a:r>
              <a:rPr sz="1800" b="0" spc="-40" dirty="0">
                <a:solidFill>
                  <a:srgbClr val="7F7F7F"/>
                </a:solidFill>
                <a:latin typeface="Calibri"/>
                <a:cs typeface="Calibri"/>
                <a:hlinkClick r:id="rId3"/>
              </a:rPr>
              <a:t>r</a:t>
            </a:r>
            <a:r>
              <a:rPr sz="1800" b="0" spc="50" dirty="0">
                <a:solidFill>
                  <a:srgbClr val="7F7F7F"/>
                </a:solidFill>
                <a:latin typeface="Calibri"/>
                <a:cs typeface="Calibri"/>
                <a:hlinkClick r:id="rId3"/>
              </a:rPr>
              <a:t>g</a:t>
            </a:r>
            <a:r>
              <a:rPr sz="1800" b="0" dirty="0">
                <a:solidFill>
                  <a:srgbClr val="7F7F7F"/>
                </a:solidFill>
                <a:latin typeface="Calibri"/>
                <a:cs typeface="Calibri"/>
                <a:hlinkClick r:id="rId3"/>
              </a:rPr>
              <a:t>/</a:t>
            </a:r>
            <a:r>
              <a:rPr sz="1800" b="0" spc="-5" dirty="0">
                <a:solidFill>
                  <a:srgbClr val="7F7F7F"/>
                </a:solidFill>
                <a:latin typeface="Calibri"/>
                <a:cs typeface="Calibri"/>
                <a:hlinkClick r:id="rId3"/>
              </a:rPr>
              <a:t>l</a:t>
            </a:r>
            <a:r>
              <a:rPr sz="1800" b="0" spc="-10" dirty="0">
                <a:solidFill>
                  <a:srgbClr val="7F7F7F"/>
                </a:solidFill>
                <a:latin typeface="Calibri"/>
                <a:cs typeface="Calibri"/>
                <a:hlinkClick r:id="rId3"/>
              </a:rPr>
              <a:t>e</a:t>
            </a:r>
            <a:r>
              <a:rPr sz="1800" b="0" spc="-5" dirty="0">
                <a:solidFill>
                  <a:srgbClr val="7F7F7F"/>
                </a:solidFill>
                <a:latin typeface="Calibri"/>
                <a:cs typeface="Calibri"/>
                <a:hlinkClick r:id="rId3"/>
              </a:rPr>
              <a:t>a</a:t>
            </a:r>
            <a:r>
              <a:rPr sz="1800" b="0" spc="-15" dirty="0">
                <a:solidFill>
                  <a:srgbClr val="7F7F7F"/>
                </a:solidFill>
                <a:latin typeface="Calibri"/>
                <a:cs typeface="Calibri"/>
                <a:hlinkClick r:id="rId3"/>
              </a:rPr>
              <a:t>r</a:t>
            </a:r>
            <a:r>
              <a:rPr sz="1800" b="0" dirty="0">
                <a:solidFill>
                  <a:srgbClr val="7F7F7F"/>
                </a:solidFill>
                <a:latin typeface="Calibri"/>
                <a:cs typeface="Calibri"/>
                <a:hlinkClick r:id="rId3"/>
              </a:rPr>
              <a:t>n</a:t>
            </a:r>
            <a:r>
              <a:rPr sz="1800" b="0" spc="-30" dirty="0">
                <a:solidFill>
                  <a:srgbClr val="7F7F7F"/>
                </a:solidFill>
                <a:latin typeface="Calibri"/>
                <a:cs typeface="Calibri"/>
                <a:hlinkClick r:id="rId3"/>
              </a:rPr>
              <a:t>/</a:t>
            </a:r>
            <a:r>
              <a:rPr sz="1800" b="0" spc="-15" dirty="0">
                <a:solidFill>
                  <a:srgbClr val="7F7F7F"/>
                </a:solidFill>
                <a:latin typeface="Calibri"/>
                <a:cs typeface="Calibri"/>
                <a:hlinkClick r:id="rId3"/>
              </a:rPr>
              <a:t>s</a:t>
            </a:r>
            <a:r>
              <a:rPr sz="1800" b="0" spc="-25" dirty="0">
                <a:solidFill>
                  <a:srgbClr val="7F7F7F"/>
                </a:solidFill>
                <a:latin typeface="Calibri"/>
                <a:cs typeface="Calibri"/>
                <a:hlinkClick r:id="rId3"/>
              </a:rPr>
              <a:t>c</a:t>
            </a:r>
            <a:r>
              <a:rPr sz="1800" b="0" spc="-5" dirty="0">
                <a:solidFill>
                  <a:srgbClr val="7F7F7F"/>
                </a:solidFill>
                <a:latin typeface="Calibri"/>
                <a:cs typeface="Calibri"/>
                <a:hlinkClick r:id="rId3"/>
              </a:rPr>
              <a:t>al</a:t>
            </a:r>
            <a:r>
              <a:rPr sz="1800" b="0" dirty="0">
                <a:solidFill>
                  <a:srgbClr val="7F7F7F"/>
                </a:solidFill>
                <a:latin typeface="Calibri"/>
                <a:cs typeface="Calibri"/>
                <a:hlinkClick r:id="rId3"/>
              </a:rPr>
              <a:t>a</a:t>
            </a:r>
            <a:r>
              <a:rPr sz="1800" b="0" spc="-5" dirty="0">
                <a:solidFill>
                  <a:srgbClr val="7F7F7F"/>
                </a:solidFill>
                <a:latin typeface="Calibri"/>
                <a:cs typeface="Calibri"/>
                <a:hlinkClick r:id="rId3"/>
              </a:rPr>
              <a:t>-s</a:t>
            </a:r>
            <a:r>
              <a:rPr sz="1800" b="0" dirty="0">
                <a:solidFill>
                  <a:srgbClr val="7F7F7F"/>
                </a:solidFill>
                <a:latin typeface="Calibri"/>
                <a:cs typeface="Calibri"/>
                <a:hlinkClick r:id="rId3"/>
              </a:rPr>
              <a:t>p</a:t>
            </a:r>
            <a:r>
              <a:rPr sz="1800" b="0" spc="-5" dirty="0">
                <a:solidFill>
                  <a:srgbClr val="7F7F7F"/>
                </a:solidFill>
                <a:latin typeface="Calibri"/>
                <a:cs typeface="Calibri"/>
                <a:hlinkClick r:id="rId3"/>
              </a:rPr>
              <a:t>a</a:t>
            </a:r>
            <a:r>
              <a:rPr sz="1800" b="0" spc="-15" dirty="0">
                <a:solidFill>
                  <a:srgbClr val="7F7F7F"/>
                </a:solidFill>
                <a:latin typeface="Calibri"/>
                <a:cs typeface="Calibri"/>
                <a:hlinkClick r:id="rId3"/>
              </a:rPr>
              <a:t>r</a:t>
            </a:r>
            <a:r>
              <a:rPr sz="1800" b="0" spc="-85" dirty="0">
                <a:solidFill>
                  <a:srgbClr val="7F7F7F"/>
                </a:solidFill>
                <a:latin typeface="Calibri"/>
                <a:cs typeface="Calibri"/>
                <a:hlinkClick r:id="rId3"/>
              </a:rPr>
              <a:t>k</a:t>
            </a:r>
            <a:r>
              <a:rPr sz="1800" b="0" spc="-5" dirty="0">
                <a:solidFill>
                  <a:srgbClr val="7F7F7F"/>
                </a:solidFill>
                <a:latin typeface="Calibri"/>
                <a:cs typeface="Calibri"/>
                <a:hlinkClick r:id="rId3"/>
              </a:rPr>
              <a:t>-</a:t>
            </a:r>
            <a:r>
              <a:rPr sz="1800" b="0" dirty="0">
                <a:solidFill>
                  <a:srgbClr val="7F7F7F"/>
                </a:solidFill>
                <a:latin typeface="Calibri"/>
                <a:cs typeface="Calibri"/>
                <a:hlinkClick r:id="rId3"/>
              </a:rPr>
              <a:t>b</a:t>
            </a:r>
            <a:r>
              <a:rPr sz="1800" b="0" spc="-5" dirty="0">
                <a:solidFill>
                  <a:srgbClr val="7F7F7F"/>
                </a:solidFill>
                <a:latin typeface="Calibri"/>
                <a:cs typeface="Calibri"/>
                <a:hlinkClick r:id="rId3"/>
              </a:rPr>
              <a:t>i</a:t>
            </a:r>
            <a:r>
              <a:rPr sz="1800" b="0" spc="-10" dirty="0">
                <a:solidFill>
                  <a:srgbClr val="7F7F7F"/>
                </a:solidFill>
                <a:latin typeface="Calibri"/>
                <a:cs typeface="Calibri"/>
                <a:hlinkClick r:id="rId3"/>
              </a:rPr>
              <a:t>g</a:t>
            </a:r>
            <a:r>
              <a:rPr sz="1800" b="0" spc="-5" dirty="0">
                <a:solidFill>
                  <a:srgbClr val="7F7F7F"/>
                </a:solidFill>
                <a:latin typeface="Calibri"/>
                <a:cs typeface="Calibri"/>
                <a:hlinkClick r:id="rId3"/>
              </a:rPr>
              <a:t>-</a:t>
            </a:r>
            <a:r>
              <a:rPr sz="1800" b="0" dirty="0">
                <a:solidFill>
                  <a:srgbClr val="7F7F7F"/>
                </a:solidFill>
                <a:latin typeface="Calibri"/>
                <a:cs typeface="Calibri"/>
                <a:hlinkClick r:id="rId3"/>
              </a:rPr>
              <a:t>d</a:t>
            </a:r>
            <a:r>
              <a:rPr sz="1800" b="0" spc="-20" dirty="0">
                <a:solidFill>
                  <a:srgbClr val="7F7F7F"/>
                </a:solidFill>
                <a:latin typeface="Calibri"/>
                <a:cs typeface="Calibri"/>
                <a:hlinkClick r:id="rId3"/>
              </a:rPr>
              <a:t>a</a:t>
            </a:r>
            <a:r>
              <a:rPr sz="1800" b="0" spc="-40" dirty="0">
                <a:solidFill>
                  <a:srgbClr val="7F7F7F"/>
                </a:solidFill>
                <a:latin typeface="Calibri"/>
                <a:cs typeface="Calibri"/>
                <a:hlinkClick r:id="rId3"/>
              </a:rPr>
              <a:t>t</a:t>
            </a:r>
            <a:r>
              <a:rPr sz="1800" b="0" spc="-5" dirty="0">
                <a:solidFill>
                  <a:srgbClr val="7F7F7F"/>
                </a:solidFill>
                <a:latin typeface="Calibri"/>
                <a:cs typeface="Calibri"/>
                <a:hlinkClick r:id="rId3"/>
              </a:rPr>
              <a:t>a</a:t>
            </a:r>
            <a:r>
              <a:rPr sz="1800" b="0" dirty="0">
                <a:solidFill>
                  <a:srgbClr val="7F7F7F"/>
                </a:solidFill>
                <a:latin typeface="Calibri"/>
                <a:cs typeface="Calibri"/>
                <a:hlinkClick r:id="rId3"/>
              </a:rPr>
              <a:t>/ho</a:t>
            </a:r>
            <a:r>
              <a:rPr sz="1800" b="0" spc="-15" dirty="0">
                <a:solidFill>
                  <a:srgbClr val="7F7F7F"/>
                </a:solidFill>
                <a:latin typeface="Calibri"/>
                <a:cs typeface="Calibri"/>
                <a:hlinkClick r:id="rId3"/>
              </a:rPr>
              <a:t>me</a:t>
            </a:r>
            <a:r>
              <a:rPr sz="1800" b="0" dirty="0">
                <a:solidFill>
                  <a:srgbClr val="7F7F7F"/>
                </a:solidFill>
                <a:latin typeface="Calibri"/>
                <a:cs typeface="Calibri"/>
                <a:hlinkClick r:id="rId3"/>
              </a:rPr>
              <a:t>/</a:t>
            </a:r>
            <a:r>
              <a:rPr sz="1800" b="0" spc="-15" dirty="0">
                <a:solidFill>
                  <a:srgbClr val="7F7F7F"/>
                </a:solidFill>
                <a:latin typeface="Calibri"/>
                <a:cs typeface="Calibri"/>
                <a:hlinkClick r:id="rId3"/>
              </a:rPr>
              <a:t>w</a:t>
            </a:r>
            <a:r>
              <a:rPr sz="1800" b="0" spc="-10" dirty="0">
                <a:solidFill>
                  <a:srgbClr val="7F7F7F"/>
                </a:solidFill>
                <a:latin typeface="Calibri"/>
                <a:cs typeface="Calibri"/>
                <a:hlinkClick r:id="rId3"/>
              </a:rPr>
              <a:t>e</a:t>
            </a:r>
            <a:r>
              <a:rPr sz="1800" b="0" spc="-5" dirty="0">
                <a:solidFill>
                  <a:srgbClr val="7F7F7F"/>
                </a:solidFill>
                <a:latin typeface="Calibri"/>
                <a:cs typeface="Calibri"/>
                <a:hlinkClick r:id="rId3"/>
              </a:rPr>
              <a:t>l</a:t>
            </a:r>
            <a:r>
              <a:rPr sz="1800" b="0" spc="-25" dirty="0">
                <a:solidFill>
                  <a:srgbClr val="7F7F7F"/>
                </a:solidFill>
                <a:latin typeface="Calibri"/>
                <a:cs typeface="Calibri"/>
                <a:hlinkClick r:id="rId3"/>
              </a:rPr>
              <a:t>c</a:t>
            </a:r>
            <a:r>
              <a:rPr sz="1800" b="0" dirty="0">
                <a:solidFill>
                  <a:srgbClr val="7F7F7F"/>
                </a:solidFill>
                <a:latin typeface="Calibri"/>
                <a:cs typeface="Calibri"/>
                <a:hlinkClick r:id="rId3"/>
              </a:rPr>
              <a:t>o</a:t>
            </a:r>
            <a:r>
              <a:rPr sz="1800" b="0" spc="-15" dirty="0">
                <a:solidFill>
                  <a:srgbClr val="7F7F7F"/>
                </a:solidFill>
                <a:latin typeface="Calibri"/>
                <a:cs typeface="Calibri"/>
                <a:hlinkClick r:id="rId3"/>
              </a:rPr>
              <a:t>me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3B2F6-B46D-5C4F-92E3-823C4D8F062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51576" y="3685032"/>
            <a:ext cx="3392424" cy="2087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20532" y="500664"/>
            <a:ext cx="6706234" cy="1228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75560" marR="5080" indent="-2563495">
              <a:lnSpc>
                <a:spcPct val="100000"/>
              </a:lnSpc>
            </a:pPr>
            <a:r>
              <a:rPr sz="4400" spc="-100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4400" spc="-25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4400" spc="-15" dirty="0">
                <a:solidFill>
                  <a:srgbClr val="990000"/>
                </a:solidFill>
                <a:latin typeface="Calibri"/>
                <a:cs typeface="Calibri"/>
              </a:rPr>
              <a:t>s</a:t>
            </a:r>
            <a:r>
              <a:rPr sz="4400" spc="5" dirty="0">
                <a:solidFill>
                  <a:srgbClr val="990000"/>
                </a:solidFill>
                <a:latin typeface="Calibri"/>
                <a:cs typeface="Calibri"/>
              </a:rPr>
              <a:t>ili</a:t>
            </a:r>
            <a:r>
              <a:rPr sz="4400" spc="-25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4400" spc="-65" dirty="0">
                <a:solidFill>
                  <a:srgbClr val="990000"/>
                </a:solidFill>
                <a:latin typeface="Calibri"/>
                <a:cs typeface="Calibri"/>
              </a:rPr>
              <a:t>n</a:t>
            </a:r>
            <a:r>
              <a:rPr sz="4400" spc="-15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4400" spc="1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4400" spc="-20" dirty="0">
                <a:solidFill>
                  <a:srgbClr val="990000"/>
                </a:solidFill>
                <a:latin typeface="Calibri"/>
                <a:cs typeface="Calibri"/>
              </a:rPr>
              <a:t>D</a:t>
            </a:r>
            <a:r>
              <a:rPr sz="4400" spc="5" dirty="0">
                <a:solidFill>
                  <a:srgbClr val="990000"/>
                </a:solidFill>
                <a:latin typeface="Calibri"/>
                <a:cs typeface="Calibri"/>
              </a:rPr>
              <a:t>i</a:t>
            </a:r>
            <a:r>
              <a:rPr sz="4400" spc="-60" dirty="0">
                <a:solidFill>
                  <a:srgbClr val="990000"/>
                </a:solidFill>
                <a:latin typeface="Calibri"/>
                <a:cs typeface="Calibri"/>
              </a:rPr>
              <a:t>s</a:t>
            </a:r>
            <a:r>
              <a:rPr sz="4400" spc="-15" dirty="0">
                <a:solidFill>
                  <a:srgbClr val="990000"/>
                </a:solidFill>
                <a:latin typeface="Calibri"/>
                <a:cs typeface="Calibri"/>
              </a:rPr>
              <a:t>tr</a:t>
            </a:r>
            <a:r>
              <a:rPr sz="4400" spc="5" dirty="0">
                <a:solidFill>
                  <a:srgbClr val="990000"/>
                </a:solidFill>
                <a:latin typeface="Calibri"/>
                <a:cs typeface="Calibri"/>
              </a:rPr>
              <a:t>i</a:t>
            </a:r>
            <a:r>
              <a:rPr sz="4400" spc="-20" dirty="0">
                <a:solidFill>
                  <a:srgbClr val="990000"/>
                </a:solidFill>
                <a:latin typeface="Calibri"/>
                <a:cs typeface="Calibri"/>
              </a:rPr>
              <a:t>bu</a:t>
            </a:r>
            <a:r>
              <a:rPr sz="4400" spc="-60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4400" spc="-25" dirty="0">
                <a:solidFill>
                  <a:srgbClr val="990000"/>
                </a:solidFill>
                <a:latin typeface="Calibri"/>
                <a:cs typeface="Calibri"/>
              </a:rPr>
              <a:t>ed</a:t>
            </a:r>
            <a:r>
              <a:rPr sz="4400" spc="1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4400" spc="-20" dirty="0">
                <a:solidFill>
                  <a:srgbClr val="990000"/>
                </a:solidFill>
                <a:latin typeface="Calibri"/>
                <a:cs typeface="Calibri"/>
              </a:rPr>
              <a:t>D</a:t>
            </a:r>
            <a:r>
              <a:rPr sz="4400" spc="-60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4400" spc="-65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4400" spc="-15" dirty="0">
                <a:solidFill>
                  <a:srgbClr val="990000"/>
                </a:solidFill>
                <a:latin typeface="Calibri"/>
                <a:cs typeface="Calibri"/>
              </a:rPr>
              <a:t>as</a:t>
            </a:r>
            <a:r>
              <a:rPr sz="4400" spc="-45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4400" spc="-20" dirty="0">
                <a:solidFill>
                  <a:srgbClr val="990000"/>
                </a:solidFill>
                <a:latin typeface="Calibri"/>
                <a:cs typeface="Calibri"/>
              </a:rPr>
              <a:t>ts</a:t>
            </a:r>
            <a:r>
              <a:rPr sz="4400" spc="-10" dirty="0">
                <a:solidFill>
                  <a:srgbClr val="990000"/>
                </a:solidFill>
                <a:latin typeface="Calibri"/>
                <a:cs typeface="Calibri"/>
              </a:rPr>
              <a:t> (</a:t>
            </a:r>
            <a:r>
              <a:rPr sz="4400" spc="-25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4400" spc="-20" dirty="0">
                <a:solidFill>
                  <a:srgbClr val="990000"/>
                </a:solidFill>
                <a:latin typeface="Calibri"/>
                <a:cs typeface="Calibri"/>
              </a:rPr>
              <a:t>DD</a:t>
            </a:r>
            <a:r>
              <a:rPr sz="4400" spc="-15" dirty="0">
                <a:solidFill>
                  <a:srgbClr val="990000"/>
                </a:solidFill>
                <a:latin typeface="Calibri"/>
                <a:cs typeface="Calibri"/>
              </a:rPr>
              <a:t>s)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390" y="1904219"/>
            <a:ext cx="7369175" cy="34599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spc="-20" dirty="0">
                <a:latin typeface="Calibri"/>
                <a:cs typeface="Calibri"/>
              </a:rPr>
              <a:t>D</a:t>
            </a:r>
            <a:r>
              <a:rPr sz="2000" spc="-15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990000"/>
                </a:solidFill>
                <a:latin typeface="Calibri"/>
                <a:cs typeface="Calibri"/>
              </a:rPr>
              <a:t>im</a:t>
            </a:r>
            <a:r>
              <a:rPr sz="2000" spc="-15" dirty="0">
                <a:solidFill>
                  <a:srgbClr val="990000"/>
                </a:solidFill>
                <a:latin typeface="Calibri"/>
                <a:cs typeface="Calibri"/>
              </a:rPr>
              <a:t>mu</a:t>
            </a:r>
            <a:r>
              <a:rPr sz="2000" spc="-30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2000" spc="-5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2000" spc="-15" dirty="0">
                <a:solidFill>
                  <a:srgbClr val="990000"/>
                </a:solidFill>
                <a:latin typeface="Calibri"/>
                <a:cs typeface="Calibri"/>
              </a:rPr>
              <a:t>b</a:t>
            </a:r>
            <a:r>
              <a:rPr sz="2000" spc="-5" dirty="0">
                <a:solidFill>
                  <a:srgbClr val="990000"/>
                </a:solidFill>
                <a:latin typeface="Calibri"/>
                <a:cs typeface="Calibri"/>
              </a:rPr>
              <a:t>le</a:t>
            </a:r>
            <a:r>
              <a:rPr sz="2000" spc="-5" dirty="0">
                <a:latin typeface="Calibri"/>
                <a:cs typeface="Calibri"/>
              </a:rPr>
              <a:t>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990000"/>
                </a:solidFill>
                <a:latin typeface="Calibri"/>
                <a:cs typeface="Calibri"/>
              </a:rPr>
              <a:t>i</a:t>
            </a:r>
            <a:r>
              <a:rPr sz="2000" spc="-10" dirty="0">
                <a:solidFill>
                  <a:srgbClr val="990000"/>
                </a:solidFill>
                <a:latin typeface="Calibri"/>
                <a:cs typeface="Calibri"/>
              </a:rPr>
              <a:t>n-mem</a:t>
            </a:r>
            <a:r>
              <a:rPr sz="2000" spc="-15" dirty="0">
                <a:solidFill>
                  <a:srgbClr val="990000"/>
                </a:solidFill>
                <a:latin typeface="Calibri"/>
                <a:cs typeface="Calibri"/>
              </a:rPr>
              <a:t>o</a:t>
            </a:r>
            <a:r>
              <a:rPr sz="2000" spc="0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990000"/>
                </a:solidFill>
                <a:latin typeface="Calibri"/>
                <a:cs typeface="Calibri"/>
              </a:rPr>
              <a:t>y</a:t>
            </a:r>
            <a:r>
              <a:rPr sz="2000" spc="-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990000"/>
                </a:solidFill>
                <a:latin typeface="Calibri"/>
                <a:cs typeface="Calibri"/>
              </a:rPr>
              <a:t>co</a:t>
            </a:r>
            <a:r>
              <a:rPr sz="2000" dirty="0">
                <a:solidFill>
                  <a:srgbClr val="990000"/>
                </a:solidFill>
                <a:latin typeface="Calibri"/>
                <a:cs typeface="Calibri"/>
              </a:rPr>
              <a:t>l</a:t>
            </a:r>
            <a:r>
              <a:rPr sz="2000" spc="-5" dirty="0">
                <a:solidFill>
                  <a:srgbClr val="990000"/>
                </a:solidFill>
                <a:latin typeface="Calibri"/>
                <a:cs typeface="Calibri"/>
              </a:rPr>
              <a:t>lecti</a:t>
            </a:r>
            <a:r>
              <a:rPr sz="2000" spc="-20" dirty="0">
                <a:solidFill>
                  <a:srgbClr val="990000"/>
                </a:solidFill>
                <a:latin typeface="Calibri"/>
                <a:cs typeface="Calibri"/>
              </a:rPr>
              <a:t>o</a:t>
            </a:r>
            <a:r>
              <a:rPr sz="2000" spc="-15" dirty="0">
                <a:solidFill>
                  <a:srgbClr val="990000"/>
                </a:solidFill>
                <a:latin typeface="Calibri"/>
                <a:cs typeface="Calibri"/>
              </a:rPr>
              <a:t>n</a:t>
            </a:r>
            <a:r>
              <a:rPr sz="2000" spc="-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f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o</a:t>
            </a:r>
            <a:r>
              <a:rPr sz="2000" spc="-15" dirty="0">
                <a:latin typeface="Calibri"/>
                <a:cs typeface="Calibri"/>
              </a:rPr>
              <a:t>b</a:t>
            </a:r>
            <a:r>
              <a:rPr sz="2000" spc="-10" dirty="0">
                <a:latin typeface="Calibri"/>
                <a:cs typeface="Calibri"/>
              </a:rPr>
              <a:t>j</a:t>
            </a:r>
            <a:r>
              <a:rPr sz="2000" spc="-5" dirty="0">
                <a:latin typeface="Calibri"/>
                <a:cs typeface="Calibri"/>
              </a:rPr>
              <a:t>ects.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45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ac</a:t>
            </a:r>
            <a:r>
              <a:rPr sz="2000" spc="-1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spc="-20" dirty="0">
                <a:latin typeface="Calibri"/>
                <a:cs typeface="Calibri"/>
              </a:rPr>
              <a:t>DD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be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dirty="0">
                <a:latin typeface="Calibri"/>
                <a:cs typeface="Calibri"/>
              </a:rPr>
              <a:t>li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35" dirty="0">
                <a:latin typeface="Calibri"/>
                <a:cs typeface="Calibri"/>
              </a:rPr>
              <a:t>n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5" dirty="0">
                <a:latin typeface="Calibri"/>
                <a:cs typeface="Calibri"/>
              </a:rPr>
              <a:t>o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mu</a:t>
            </a:r>
            <a:r>
              <a:rPr sz="2000" spc="-5" dirty="0">
                <a:latin typeface="Calibri"/>
                <a:cs typeface="Calibri"/>
              </a:rPr>
              <a:t>lti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spc="-5" dirty="0">
                <a:latin typeface="Calibri"/>
                <a:cs typeface="Calibri"/>
              </a:rPr>
              <a:t>artiti</a:t>
            </a:r>
            <a:r>
              <a:rPr sz="2000" spc="-15" dirty="0">
                <a:latin typeface="Calibri"/>
                <a:cs typeface="Calibri"/>
              </a:rPr>
              <a:t>on</a:t>
            </a:r>
            <a:r>
              <a:rPr sz="2000" spc="-5" dirty="0">
                <a:latin typeface="Calibri"/>
                <a:cs typeface="Calibri"/>
              </a:rPr>
              <a:t>s,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wh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c</a:t>
            </a:r>
            <a:r>
              <a:rPr sz="2000" spc="-1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 i</a:t>
            </a:r>
            <a:r>
              <a:rPr sz="2000" spc="-1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5" dirty="0">
                <a:latin typeface="Calibri"/>
                <a:cs typeface="Calibri"/>
              </a:rPr>
              <a:t>u</a:t>
            </a:r>
            <a:r>
              <a:rPr sz="2000" spc="-5" dirty="0">
                <a:latin typeface="Calibri"/>
                <a:cs typeface="Calibri"/>
              </a:rPr>
              <a:t>r</a:t>
            </a:r>
            <a:r>
              <a:rPr sz="2000" spc="-1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c</a:t>
            </a:r>
            <a:r>
              <a:rPr sz="2000" spc="-15" dirty="0">
                <a:latin typeface="Calibri"/>
                <a:cs typeface="Calibri"/>
              </a:rPr>
              <a:t>ompu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15" dirty="0">
                <a:latin typeface="Calibri"/>
                <a:cs typeface="Calibri"/>
              </a:rPr>
              <a:t>d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on</a:t>
            </a:r>
            <a:r>
              <a:rPr sz="2000" spc="-10" dirty="0">
                <a:latin typeface="Calibri"/>
                <a:cs typeface="Calibri"/>
              </a:rPr>
              <a:t> d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5" dirty="0">
                <a:latin typeface="Calibri"/>
                <a:cs typeface="Calibri"/>
              </a:rPr>
              <a:t>f</a:t>
            </a:r>
            <a:r>
              <a:rPr sz="2000" spc="-60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3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n</a:t>
            </a:r>
            <a:r>
              <a:rPr sz="2000" spc="-20" dirty="0">
                <a:latin typeface="Calibri"/>
                <a:cs typeface="Calibri"/>
              </a:rPr>
              <a:t>o</a:t>
            </a:r>
            <a:r>
              <a:rPr sz="2000" spc="-15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f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5" dirty="0">
                <a:latin typeface="Calibri"/>
                <a:cs typeface="Calibri"/>
              </a:rPr>
              <a:t>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15" dirty="0">
                <a:latin typeface="Calibri"/>
                <a:cs typeface="Calibri"/>
              </a:rPr>
              <a:t>u</a:t>
            </a:r>
            <a:r>
              <a:rPr sz="2000" spc="-25" dirty="0">
                <a:latin typeface="Calibri"/>
                <a:cs typeface="Calibri"/>
              </a:rPr>
              <a:t>st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210" dirty="0">
                <a:latin typeface="Calibri"/>
                <a:cs typeface="Calibri"/>
              </a:rPr>
              <a:t>r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4"/>
              </a:spcBef>
              <a:buFont typeface="Arial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spc="-20" dirty="0">
                <a:latin typeface="Calibri"/>
                <a:cs typeface="Calibri"/>
              </a:rPr>
              <a:t>DD</a:t>
            </a:r>
            <a:r>
              <a:rPr sz="2000" spc="-10" dirty="0">
                <a:latin typeface="Calibri"/>
                <a:cs typeface="Calibri"/>
              </a:rPr>
              <a:t>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45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ul</a:t>
            </a:r>
            <a:r>
              <a:rPr sz="2000" spc="-6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-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20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45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t,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990000"/>
                </a:solidFill>
                <a:latin typeface="Calibri"/>
                <a:cs typeface="Calibri"/>
              </a:rPr>
              <a:t>p</a:t>
            </a:r>
            <a:r>
              <a:rPr sz="2000" spc="-5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2000" spc="-45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2000" spc="-5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2000" dirty="0">
                <a:solidFill>
                  <a:srgbClr val="990000"/>
                </a:solidFill>
                <a:latin typeface="Calibri"/>
                <a:cs typeface="Calibri"/>
              </a:rPr>
              <a:t>ll</a:t>
            </a:r>
            <a:r>
              <a:rPr sz="2000" spc="-5" dirty="0">
                <a:solidFill>
                  <a:srgbClr val="990000"/>
                </a:solidFill>
                <a:latin typeface="Calibri"/>
                <a:cs typeface="Calibri"/>
              </a:rPr>
              <a:t>el</a:t>
            </a:r>
            <a:r>
              <a:rPr sz="200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990000"/>
                </a:solidFill>
                <a:latin typeface="Calibri"/>
                <a:cs typeface="Calibri"/>
              </a:rPr>
              <a:t>d</a:t>
            </a:r>
            <a:r>
              <a:rPr sz="2000" spc="-20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2000" spc="-30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2000" spc="-10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990000"/>
                </a:solidFill>
                <a:latin typeface="Calibri"/>
                <a:cs typeface="Calibri"/>
              </a:rPr>
              <a:t>s</a:t>
            </a:r>
            <a:r>
              <a:rPr sz="2000" spc="-5" dirty="0">
                <a:solidFill>
                  <a:srgbClr val="990000"/>
                </a:solidFill>
                <a:latin typeface="Calibri"/>
                <a:cs typeface="Calibri"/>
              </a:rPr>
              <a:t>truct</a:t>
            </a:r>
            <a:r>
              <a:rPr sz="2000" spc="-15" dirty="0">
                <a:solidFill>
                  <a:srgbClr val="990000"/>
                </a:solidFill>
                <a:latin typeface="Calibri"/>
                <a:cs typeface="Calibri"/>
              </a:rPr>
              <a:t>u</a:t>
            </a:r>
            <a:r>
              <a:rPr sz="2000" spc="-35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2000" spc="-5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000" spc="-10" dirty="0">
                <a:solidFill>
                  <a:srgbClr val="990000"/>
                </a:solidFill>
                <a:latin typeface="Calibri"/>
                <a:cs typeface="Calibri"/>
              </a:rPr>
              <a:t>s</a:t>
            </a:r>
            <a:r>
              <a:rPr sz="2000" spc="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5" dirty="0">
                <a:latin typeface="Calibri"/>
                <a:cs typeface="Calibri"/>
              </a:rPr>
              <a:t>h</a:t>
            </a:r>
            <a:r>
              <a:rPr sz="2000" spc="-25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</a:t>
            </a:r>
            <a:r>
              <a:rPr sz="2000" spc="-15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u</a:t>
            </a:r>
            <a:r>
              <a:rPr sz="2000" spc="-5" dirty="0">
                <a:latin typeface="Calibri"/>
                <a:cs typeface="Calibri"/>
              </a:rPr>
              <a:t>se</a:t>
            </a:r>
            <a:r>
              <a:rPr sz="2000" spc="-40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s</a:t>
            </a:r>
            <a:endParaRPr sz="20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400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1600" spc="-25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xplici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l</a:t>
            </a:r>
            <a:r>
              <a:rPr sz="1600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</a:t>
            </a:r>
            <a:r>
              <a:rPr sz="1600" dirty="0">
                <a:latin typeface="Calibri"/>
                <a:cs typeface="Calibri"/>
              </a:rPr>
              <a:t>e</a:t>
            </a:r>
            <a:r>
              <a:rPr sz="1600" spc="-30" dirty="0">
                <a:latin typeface="Calibri"/>
                <a:cs typeface="Calibri"/>
              </a:rPr>
              <a:t>r</a:t>
            </a:r>
            <a:r>
              <a:rPr sz="1600" spc="-5" dirty="0">
                <a:latin typeface="Calibri"/>
                <a:cs typeface="Calibri"/>
              </a:rPr>
              <a:t>s</a:t>
            </a:r>
            <a:r>
              <a:rPr sz="1600" spc="-10" dirty="0">
                <a:latin typeface="Calibri"/>
                <a:cs typeface="Calibri"/>
              </a:rPr>
              <a:t>i</a:t>
            </a:r>
            <a:r>
              <a:rPr sz="1600" spc="-25" dirty="0">
                <a:latin typeface="Calibri"/>
                <a:cs typeface="Calibri"/>
              </a:rPr>
              <a:t>s</a:t>
            </a:r>
            <a:r>
              <a:rPr sz="1600" dirty="0">
                <a:latin typeface="Calibri"/>
                <a:cs typeface="Calibri"/>
              </a:rPr>
              <a:t>t </a:t>
            </a:r>
            <a:r>
              <a:rPr sz="1600" spc="-10" dirty="0">
                <a:latin typeface="Calibri"/>
                <a:cs typeface="Calibri"/>
              </a:rPr>
              <a:t>i</a:t>
            </a:r>
            <a:r>
              <a:rPr sz="1600" spc="-25" dirty="0">
                <a:latin typeface="Calibri"/>
                <a:cs typeface="Calibri"/>
              </a:rPr>
              <a:t>n</a:t>
            </a:r>
            <a:r>
              <a:rPr sz="1600" spc="-2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er</a:t>
            </a:r>
            <a:r>
              <a:rPr sz="1600" spc="-10" dirty="0">
                <a:latin typeface="Calibri"/>
                <a:cs typeface="Calibri"/>
              </a:rPr>
              <a:t>m</a:t>
            </a:r>
            <a:r>
              <a:rPr sz="1600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di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2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e </a:t>
            </a:r>
            <a:r>
              <a:rPr sz="1600" spc="-20" dirty="0">
                <a:latin typeface="Calibri"/>
                <a:cs typeface="Calibri"/>
              </a:rPr>
              <a:t>r</a:t>
            </a:r>
            <a:r>
              <a:rPr sz="1600" dirty="0">
                <a:latin typeface="Calibri"/>
                <a:cs typeface="Calibri"/>
              </a:rPr>
              <a:t>e</a:t>
            </a:r>
            <a:r>
              <a:rPr sz="1600" spc="-5" dirty="0">
                <a:latin typeface="Calibri"/>
                <a:cs typeface="Calibri"/>
              </a:rPr>
              <a:t>s</a:t>
            </a:r>
            <a:r>
              <a:rPr sz="1600" spc="-10" dirty="0">
                <a:latin typeface="Calibri"/>
                <a:cs typeface="Calibri"/>
              </a:rPr>
              <a:t>ul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s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990000"/>
                </a:solidFill>
                <a:latin typeface="Calibri"/>
                <a:cs typeface="Calibri"/>
              </a:rPr>
              <a:t>i</a:t>
            </a:r>
            <a:r>
              <a:rPr sz="1600" dirty="0">
                <a:solidFill>
                  <a:srgbClr val="990000"/>
                </a:solidFill>
                <a:latin typeface="Calibri"/>
                <a:cs typeface="Calibri"/>
              </a:rPr>
              <a:t>n</a:t>
            </a:r>
            <a:r>
              <a:rPr sz="1600" spc="-10" dirty="0">
                <a:solidFill>
                  <a:srgbClr val="990000"/>
                </a:solidFill>
                <a:latin typeface="Calibri"/>
                <a:cs typeface="Calibri"/>
              </a:rPr>
              <a:t> m</a:t>
            </a:r>
            <a:r>
              <a:rPr sz="1600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1600" spc="-10" dirty="0">
                <a:solidFill>
                  <a:srgbClr val="990000"/>
                </a:solidFill>
                <a:latin typeface="Calibri"/>
                <a:cs typeface="Calibri"/>
              </a:rPr>
              <a:t>m</a:t>
            </a:r>
            <a:r>
              <a:rPr sz="1600" dirty="0">
                <a:solidFill>
                  <a:srgbClr val="990000"/>
                </a:solidFill>
                <a:latin typeface="Calibri"/>
                <a:cs typeface="Calibri"/>
              </a:rPr>
              <a:t>o</a:t>
            </a:r>
            <a:r>
              <a:rPr sz="1600" spc="10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1600" dirty="0">
                <a:solidFill>
                  <a:srgbClr val="990000"/>
                </a:solidFill>
                <a:latin typeface="Calibri"/>
                <a:cs typeface="Calibri"/>
              </a:rPr>
              <a:t>y</a:t>
            </a:r>
            <a:endParaRPr sz="16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384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1600" spc="-20" dirty="0">
                <a:latin typeface="Calibri"/>
                <a:cs typeface="Calibri"/>
              </a:rPr>
              <a:t>C</a:t>
            </a:r>
            <a:r>
              <a:rPr sz="1600" dirty="0">
                <a:latin typeface="Calibri"/>
                <a:cs typeface="Calibri"/>
              </a:rPr>
              <a:t>o</a:t>
            </a:r>
            <a:r>
              <a:rPr sz="1600" spc="-25" dirty="0">
                <a:latin typeface="Calibri"/>
                <a:cs typeface="Calibri"/>
              </a:rPr>
              <a:t>n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spc="-25" dirty="0">
                <a:latin typeface="Calibri"/>
                <a:cs typeface="Calibri"/>
              </a:rPr>
              <a:t>r</a:t>
            </a:r>
            <a:r>
              <a:rPr sz="1600" dirty="0">
                <a:latin typeface="Calibri"/>
                <a:cs typeface="Calibri"/>
              </a:rPr>
              <a:t>ol</a:t>
            </a:r>
            <a:r>
              <a:rPr sz="1600" spc="-5" dirty="0">
                <a:latin typeface="Calibri"/>
                <a:cs typeface="Calibri"/>
              </a:rPr>
              <a:t> t</a:t>
            </a:r>
            <a:r>
              <a:rPr sz="1600" spc="-10" dirty="0">
                <a:latin typeface="Calibri"/>
                <a:cs typeface="Calibri"/>
              </a:rPr>
              <a:t>h</a:t>
            </a:r>
            <a:r>
              <a:rPr sz="1600" spc="-5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i</a:t>
            </a:r>
            <a:r>
              <a:rPr sz="1600" dirty="0">
                <a:latin typeface="Calibri"/>
                <a:cs typeface="Calibri"/>
              </a:rPr>
              <a:t>r </a:t>
            </a:r>
            <a:r>
              <a:rPr sz="1600" spc="-10" dirty="0">
                <a:latin typeface="Calibri"/>
                <a:cs typeface="Calibri"/>
              </a:rPr>
              <a:t>pa</a:t>
            </a:r>
            <a:r>
              <a:rPr sz="1600" dirty="0">
                <a:latin typeface="Calibri"/>
                <a:cs typeface="Calibri"/>
              </a:rPr>
              <a:t>r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i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i</a:t>
            </a:r>
            <a:r>
              <a:rPr sz="1600" dirty="0">
                <a:latin typeface="Calibri"/>
                <a:cs typeface="Calibri"/>
              </a:rPr>
              <a:t>o</a:t>
            </a:r>
            <a:r>
              <a:rPr sz="1600" spc="-10" dirty="0">
                <a:latin typeface="Calibri"/>
                <a:cs typeface="Calibri"/>
              </a:rPr>
              <a:t>nin</a:t>
            </a:r>
            <a:r>
              <a:rPr sz="1600" dirty="0">
                <a:latin typeface="Calibri"/>
                <a:cs typeface="Calibri"/>
              </a:rPr>
              <a:t>g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o o</a:t>
            </a:r>
            <a:r>
              <a:rPr sz="1600" spc="-15" dirty="0">
                <a:latin typeface="Calibri"/>
                <a:cs typeface="Calibri"/>
              </a:rPr>
              <a:t>p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imi</a:t>
            </a:r>
            <a:r>
              <a:rPr sz="1600" spc="-35" dirty="0">
                <a:latin typeface="Calibri"/>
                <a:cs typeface="Calibri"/>
              </a:rPr>
              <a:t>z</a:t>
            </a:r>
            <a:r>
              <a:rPr sz="1600" dirty="0">
                <a:latin typeface="Calibri"/>
                <a:cs typeface="Calibri"/>
              </a:rPr>
              <a:t>e </a:t>
            </a:r>
            <a:r>
              <a:rPr sz="1600" spc="-10" dirty="0">
                <a:latin typeface="Calibri"/>
                <a:cs typeface="Calibri"/>
              </a:rPr>
              <a:t>d</a:t>
            </a:r>
            <a:r>
              <a:rPr sz="1600" spc="-25" dirty="0">
                <a:latin typeface="Calibri"/>
                <a:cs typeface="Calibri"/>
              </a:rPr>
              <a:t>at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pla</a:t>
            </a:r>
            <a:r>
              <a:rPr sz="1600" spc="-5" dirty="0">
                <a:latin typeface="Calibri"/>
                <a:cs typeface="Calibri"/>
              </a:rPr>
              <a:t>c</a:t>
            </a:r>
            <a:r>
              <a:rPr sz="1600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m</a:t>
            </a:r>
            <a:r>
              <a:rPr sz="1600" dirty="0">
                <a:latin typeface="Calibri"/>
                <a:cs typeface="Calibri"/>
              </a:rPr>
              <a:t>e</a:t>
            </a:r>
            <a:r>
              <a:rPr sz="1600" spc="-25" dirty="0">
                <a:latin typeface="Calibri"/>
                <a:cs typeface="Calibri"/>
              </a:rPr>
              <a:t>n</a:t>
            </a:r>
            <a:r>
              <a:rPr sz="1600" dirty="0">
                <a:latin typeface="Calibri"/>
                <a:cs typeface="Calibri"/>
              </a:rPr>
              <a:t>t</a:t>
            </a:r>
          </a:p>
          <a:p>
            <a:pPr marL="755650" lvl="1" indent="-285750">
              <a:lnSpc>
                <a:spcPct val="100000"/>
              </a:lnSpc>
              <a:spcBef>
                <a:spcPts val="380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1600" spc="-10" dirty="0">
                <a:latin typeface="Calibri"/>
                <a:cs typeface="Calibri"/>
              </a:rPr>
              <a:t>M</a:t>
            </a:r>
            <a:r>
              <a:rPr sz="1600" spc="-10" dirty="0">
                <a:latin typeface="Calibri"/>
                <a:cs typeface="Calibri"/>
              </a:rPr>
              <a:t>anipul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2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e 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h</a:t>
            </a:r>
            <a:r>
              <a:rPr sz="1600" spc="-5" dirty="0">
                <a:latin typeface="Calibri"/>
                <a:cs typeface="Calibri"/>
              </a:rPr>
              <a:t>e</a:t>
            </a:r>
            <a:r>
              <a:rPr sz="1600" dirty="0">
                <a:latin typeface="Calibri"/>
                <a:cs typeface="Calibri"/>
              </a:rPr>
              <a:t>m</a:t>
            </a:r>
            <a:r>
              <a:rPr sz="1600" spc="-10" dirty="0">
                <a:latin typeface="Calibri"/>
                <a:cs typeface="Calibri"/>
              </a:rPr>
              <a:t> u</a:t>
            </a:r>
            <a:r>
              <a:rPr sz="1600" spc="-5" dirty="0">
                <a:latin typeface="Calibri"/>
                <a:cs typeface="Calibri"/>
              </a:rPr>
              <a:t>s</a:t>
            </a:r>
            <a:r>
              <a:rPr sz="1600" spc="-10" dirty="0">
                <a:latin typeface="Calibri"/>
                <a:cs typeface="Calibri"/>
              </a:rPr>
              <a:t>in</a:t>
            </a:r>
            <a:r>
              <a:rPr sz="1600" dirty="0">
                <a:latin typeface="Calibri"/>
                <a:cs typeface="Calibri"/>
              </a:rPr>
              <a:t>g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</a:t>
            </a:r>
            <a:r>
              <a:rPr sz="1600" spc="-10" dirty="0">
                <a:latin typeface="Calibri"/>
                <a:cs typeface="Calibri"/>
              </a:rPr>
              <a:t>ic</a:t>
            </a:r>
            <a:r>
              <a:rPr sz="1600" dirty="0">
                <a:latin typeface="Calibri"/>
                <a:cs typeface="Calibri"/>
              </a:rPr>
              <a:t>h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</a:t>
            </a:r>
            <a:r>
              <a:rPr sz="1600" spc="-10" dirty="0">
                <a:latin typeface="Calibri"/>
                <a:cs typeface="Calibri"/>
              </a:rPr>
              <a:t>e</a:t>
            </a:r>
            <a:r>
              <a:rPr sz="1600" dirty="0">
                <a:latin typeface="Calibri"/>
                <a:cs typeface="Calibri"/>
              </a:rPr>
              <a:t>t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</a:t>
            </a:r>
            <a:r>
              <a:rPr sz="1600" spc="-10" dirty="0">
                <a:latin typeface="Calibri"/>
                <a:cs typeface="Calibri"/>
              </a:rPr>
              <a:t>p</a:t>
            </a:r>
            <a:r>
              <a:rPr sz="1600" spc="-5" dirty="0">
                <a:latin typeface="Calibri"/>
                <a:cs typeface="Calibri"/>
              </a:rPr>
              <a:t>e</a:t>
            </a:r>
            <a:r>
              <a:rPr sz="1600" spc="-35" dirty="0">
                <a:latin typeface="Calibri"/>
                <a:cs typeface="Calibri"/>
              </a:rPr>
              <a:t>r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2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o</a:t>
            </a:r>
            <a:r>
              <a:rPr sz="1600" spc="-30" dirty="0">
                <a:latin typeface="Calibri"/>
                <a:cs typeface="Calibri"/>
              </a:rPr>
              <a:t>r</a:t>
            </a:r>
            <a:r>
              <a:rPr sz="1600" spc="-5" dirty="0">
                <a:latin typeface="Calibri"/>
                <a:cs typeface="Calibri"/>
              </a:rPr>
              <a:t>s</a:t>
            </a:r>
            <a:endParaRPr sz="16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Arial"/>
              <a:buChar char="–"/>
            </a:pPr>
            <a:endParaRPr sz="16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925"/>
              </a:spcBef>
              <a:buFont typeface="Arial"/>
              <a:buChar char="•"/>
              <a:tabLst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spc="-20" dirty="0">
                <a:latin typeface="Calibri"/>
                <a:cs typeface="Calibri"/>
              </a:rPr>
              <a:t>DD</a:t>
            </a:r>
            <a:r>
              <a:rPr sz="2000" spc="-10" dirty="0">
                <a:latin typeface="Calibri"/>
                <a:cs typeface="Calibri"/>
              </a:rPr>
              <a:t>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see</a:t>
            </a:r>
            <a:r>
              <a:rPr sz="2000" spc="-20" dirty="0">
                <a:latin typeface="Calibri"/>
                <a:cs typeface="Calibri"/>
              </a:rPr>
              <a:t>m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2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</a:t>
            </a:r>
            <a:r>
              <a:rPr sz="2000" spc="-70" dirty="0">
                <a:latin typeface="Calibri"/>
                <a:cs typeface="Calibri"/>
              </a:rPr>
              <a:t>k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</a:t>
            </a:r>
            <a:r>
              <a:rPr sz="2000" spc="-20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10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c</a:t>
            </a:r>
            <a:r>
              <a:rPr sz="2000" spc="-15" dirty="0">
                <a:latin typeface="Calibri"/>
                <a:cs typeface="Calibri"/>
              </a:rPr>
              <a:t>o</a:t>
            </a:r>
            <a:r>
              <a:rPr sz="2000" dirty="0">
                <a:latin typeface="Calibri"/>
                <a:cs typeface="Calibri"/>
              </a:rPr>
              <a:t>ll</a:t>
            </a:r>
            <a:r>
              <a:rPr sz="2000" spc="-5" dirty="0">
                <a:latin typeface="Calibri"/>
                <a:cs typeface="Calibri"/>
              </a:rPr>
              <a:t>ect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ons</a:t>
            </a:r>
            <a:endParaRPr sz="20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400"/>
              </a:spcBef>
              <a:buFont typeface="Arial"/>
              <a:buChar char="–"/>
              <a:tabLst>
                <a:tab pos="755650" algn="l"/>
              </a:tabLst>
            </a:pPr>
            <a:r>
              <a:rPr sz="1600" dirty="0">
                <a:latin typeface="Calibri"/>
                <a:cs typeface="Calibri"/>
              </a:rPr>
              <a:t>R</a:t>
            </a:r>
            <a:r>
              <a:rPr sz="1600" spc="-5" dirty="0">
                <a:latin typeface="Calibri"/>
                <a:cs typeface="Calibri"/>
              </a:rPr>
              <a:t>DD</a:t>
            </a:r>
            <a:r>
              <a:rPr sz="1600" spc="-10" dirty="0">
                <a:latin typeface="Calibri"/>
                <a:cs typeface="Calibri"/>
              </a:rPr>
              <a:t>[T</a:t>
            </a:r>
            <a:r>
              <a:rPr sz="1600" dirty="0">
                <a:latin typeface="Calibri"/>
                <a:cs typeface="Calibri"/>
              </a:rPr>
              <a:t>]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an</a:t>
            </a:r>
            <a:r>
              <a:rPr sz="1600" dirty="0">
                <a:latin typeface="Calibri"/>
                <a:cs typeface="Calibri"/>
              </a:rPr>
              <a:t>d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L</a:t>
            </a:r>
            <a:r>
              <a:rPr sz="1600" spc="-10" dirty="0">
                <a:latin typeface="Calibri"/>
                <a:cs typeface="Calibri"/>
              </a:rPr>
              <a:t>i</a:t>
            </a:r>
            <a:r>
              <a:rPr sz="1600" spc="-25" dirty="0">
                <a:latin typeface="Calibri"/>
                <a:cs typeface="Calibri"/>
              </a:rPr>
              <a:t>s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[T</a:t>
            </a:r>
            <a:r>
              <a:rPr sz="1600" dirty="0">
                <a:latin typeface="Calibri"/>
                <a:cs typeface="Calibri"/>
              </a:rPr>
              <a:t>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7FCEA5-AFAE-6047-BE8F-116D0860C64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7585">
              <a:lnSpc>
                <a:spcPct val="100000"/>
              </a:lnSpc>
            </a:pPr>
            <a:r>
              <a:rPr spc="-30" dirty="0">
                <a:latin typeface="Calibri"/>
                <a:cs typeface="Calibri"/>
              </a:rPr>
              <a:t>H</a:t>
            </a:r>
            <a:r>
              <a:rPr spc="-35" dirty="0">
                <a:latin typeface="Calibri"/>
                <a:cs typeface="Calibri"/>
              </a:rPr>
              <a:t>ow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55" dirty="0">
                <a:latin typeface="Calibri"/>
                <a:cs typeface="Calibri"/>
              </a:rPr>
              <a:t>t</a:t>
            </a:r>
            <a:r>
              <a:rPr spc="-25" dirty="0">
                <a:latin typeface="Calibri"/>
                <a:cs typeface="Calibri"/>
              </a:rPr>
              <a:t>o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lang="en-US" spc="-15" dirty="0"/>
              <a:t>C</a:t>
            </a:r>
            <a:r>
              <a:rPr spc="-70" dirty="0">
                <a:latin typeface="Calibri"/>
                <a:cs typeface="Calibri"/>
              </a:rPr>
              <a:t>r</a:t>
            </a:r>
            <a:r>
              <a:rPr spc="-25" dirty="0">
                <a:latin typeface="Calibri"/>
                <a:cs typeface="Calibri"/>
              </a:rPr>
              <a:t>e</a:t>
            </a:r>
            <a:r>
              <a:rPr spc="-60" dirty="0">
                <a:latin typeface="Calibri"/>
                <a:cs typeface="Calibri"/>
              </a:rPr>
              <a:t>at</a:t>
            </a:r>
            <a:r>
              <a:rPr spc="-25" dirty="0">
                <a:latin typeface="Calibri"/>
                <a:cs typeface="Calibri"/>
              </a:rPr>
              <a:t>e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a</a:t>
            </a:r>
            <a:r>
              <a:rPr spc="-25" dirty="0">
                <a:latin typeface="Calibri"/>
                <a:cs typeface="Calibri"/>
              </a:rPr>
              <a:t>n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25" dirty="0">
                <a:latin typeface="Calibri"/>
                <a:cs typeface="Calibri"/>
              </a:rPr>
              <a:t>RD</a:t>
            </a:r>
            <a:r>
              <a:rPr spc="-30" dirty="0">
                <a:latin typeface="Calibri"/>
                <a:cs typeface="Calibri"/>
              </a:rPr>
              <a:t>D</a:t>
            </a:r>
            <a:r>
              <a:rPr lang="en-US" spc="-30" dirty="0">
                <a:latin typeface="Calibri"/>
                <a:cs typeface="Calibri"/>
              </a:rPr>
              <a:t>?</a:t>
            </a:r>
            <a:endParaRPr spc="-3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390" y="1898300"/>
            <a:ext cx="5166360" cy="1000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RDD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0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w</a:t>
            </a:r>
            <a:r>
              <a:rPr sz="2400" spc="-45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495"/>
              </a:spcBef>
              <a:buFont typeface="Arial"/>
              <a:buChar char="–"/>
              <a:tabLst>
                <a:tab pos="755650" algn="l"/>
              </a:tabLst>
            </a:pPr>
            <a:r>
              <a:rPr sz="2000" spc="-130" dirty="0">
                <a:latin typeface="Calibri"/>
                <a:cs typeface="Calibri"/>
              </a:rPr>
              <a:t>T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n</a:t>
            </a:r>
            <a:r>
              <a:rPr sz="2000" spc="-25" dirty="0">
                <a:latin typeface="Calibri"/>
                <a:cs typeface="Calibri"/>
              </a:rPr>
              <a:t>s</a:t>
            </a:r>
            <a:r>
              <a:rPr sz="2000" spc="-50" dirty="0">
                <a:latin typeface="Calibri"/>
                <a:cs typeface="Calibri"/>
              </a:rPr>
              <a:t>f</a:t>
            </a:r>
            <a:r>
              <a:rPr sz="2000" spc="-20" dirty="0">
                <a:latin typeface="Calibri"/>
                <a:cs typeface="Calibri"/>
              </a:rPr>
              <a:t>o</a:t>
            </a:r>
            <a:r>
              <a:rPr sz="2000" spc="-5" dirty="0">
                <a:latin typeface="Calibri"/>
                <a:cs typeface="Calibri"/>
              </a:rPr>
              <a:t>r</a:t>
            </a:r>
            <a:r>
              <a:rPr sz="2000" spc="-15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ng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</a:t>
            </a:r>
            <a:r>
              <a:rPr sz="2000" spc="-40" dirty="0">
                <a:latin typeface="Calibri"/>
                <a:cs typeface="Calibri"/>
              </a:rPr>
              <a:t>r</a:t>
            </a:r>
            <a:r>
              <a:rPr sz="2000" spc="-20" dirty="0">
                <a:latin typeface="Calibri"/>
                <a:cs typeface="Calibri"/>
              </a:rPr>
              <a:t>om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35" dirty="0">
                <a:latin typeface="Calibri"/>
                <a:cs typeface="Calibri"/>
              </a:rPr>
              <a:t>e</a:t>
            </a:r>
            <a:r>
              <a:rPr sz="2000" spc="-15" dirty="0">
                <a:latin typeface="Calibri"/>
                <a:cs typeface="Calibri"/>
              </a:rPr>
              <a:t>x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5" dirty="0">
                <a:latin typeface="Calibri"/>
                <a:cs typeface="Calibri"/>
              </a:rPr>
              <a:t>s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ng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spc="-20" dirty="0">
                <a:latin typeface="Calibri"/>
                <a:cs typeface="Calibri"/>
              </a:rPr>
              <a:t>DD</a:t>
            </a:r>
            <a:endParaRPr sz="2000">
              <a:latin typeface="Calibri"/>
              <a:cs typeface="Calibri"/>
            </a:endParaRPr>
          </a:p>
          <a:p>
            <a:pPr marL="1155700" lvl="2" indent="-22860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1155700" algn="l"/>
              </a:tabLst>
            </a:pPr>
            <a:r>
              <a:rPr sz="1600" dirty="0">
                <a:latin typeface="Calibri"/>
                <a:cs typeface="Calibri"/>
              </a:rPr>
              <a:t>E</a:t>
            </a:r>
            <a:r>
              <a:rPr sz="1600" spc="10" dirty="0">
                <a:latin typeface="Calibri"/>
                <a:cs typeface="Calibri"/>
              </a:rPr>
              <a:t>.</a:t>
            </a:r>
            <a:r>
              <a:rPr sz="1600" spc="-10" dirty="0">
                <a:latin typeface="Calibri"/>
                <a:cs typeface="Calibri"/>
              </a:rPr>
              <a:t>g.</a:t>
            </a:r>
            <a:r>
              <a:rPr sz="1600" dirty="0">
                <a:latin typeface="Calibri"/>
                <a:cs typeface="Calibri"/>
              </a:rPr>
              <a:t>, a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c</a:t>
            </a:r>
            <a:r>
              <a:rPr sz="1600" spc="-10" dirty="0">
                <a:latin typeface="Calibri"/>
                <a:cs typeface="Calibri"/>
              </a:rPr>
              <a:t>al</a:t>
            </a:r>
            <a:r>
              <a:rPr sz="1600" dirty="0">
                <a:latin typeface="Calibri"/>
                <a:cs typeface="Calibri"/>
              </a:rPr>
              <a:t>l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on</a:t>
            </a:r>
            <a:r>
              <a:rPr sz="1600" spc="-10" dirty="0">
                <a:latin typeface="Calibri"/>
                <a:cs typeface="Calibri"/>
              </a:rPr>
              <a:t> ma</a:t>
            </a:r>
            <a:r>
              <a:rPr sz="1600" dirty="0">
                <a:latin typeface="Calibri"/>
                <a:cs typeface="Calibri"/>
              </a:rPr>
              <a:t>p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on</a:t>
            </a:r>
            <a:r>
              <a:rPr sz="1600" spc="-10" dirty="0">
                <a:latin typeface="Calibri"/>
                <a:cs typeface="Calibri"/>
              </a:rPr>
              <a:t> a</a:t>
            </a:r>
            <a:r>
              <a:rPr sz="1600" dirty="0">
                <a:latin typeface="Calibri"/>
                <a:cs typeface="Calibri"/>
              </a:rPr>
              <a:t>n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</a:t>
            </a:r>
            <a:r>
              <a:rPr sz="1600" spc="-5" dirty="0">
                <a:latin typeface="Calibri"/>
                <a:cs typeface="Calibri"/>
              </a:rPr>
              <a:t>D</a:t>
            </a:r>
            <a:r>
              <a:rPr sz="1600" dirty="0">
                <a:latin typeface="Calibri"/>
                <a:cs typeface="Calibri"/>
              </a:rPr>
              <a:t>D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r</a:t>
            </a:r>
            <a:r>
              <a:rPr sz="1600" spc="-10" dirty="0">
                <a:latin typeface="Calibri"/>
                <a:cs typeface="Calibri"/>
              </a:rPr>
              <a:t>e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u</a:t>
            </a:r>
            <a:r>
              <a:rPr sz="1600" dirty="0">
                <a:latin typeface="Calibri"/>
                <a:cs typeface="Calibri"/>
              </a:rPr>
              <a:t>r</a:t>
            </a:r>
            <a:r>
              <a:rPr sz="1600" spc="-10" dirty="0">
                <a:latin typeface="Calibri"/>
                <a:cs typeface="Calibri"/>
              </a:rPr>
              <a:t>n</a:t>
            </a:r>
            <a:r>
              <a:rPr sz="1600" dirty="0">
                <a:latin typeface="Calibri"/>
                <a:cs typeface="Calibri"/>
              </a:rPr>
              <a:t>s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 ne</a:t>
            </a:r>
            <a:r>
              <a:rPr sz="1600" dirty="0">
                <a:latin typeface="Calibri"/>
                <a:cs typeface="Calibri"/>
              </a:rPr>
              <a:t>w R</a:t>
            </a:r>
            <a:r>
              <a:rPr sz="1600" spc="-5" dirty="0">
                <a:latin typeface="Calibri"/>
                <a:cs typeface="Calibri"/>
              </a:rPr>
              <a:t>D</a:t>
            </a:r>
            <a:r>
              <a:rPr sz="1600" dirty="0">
                <a:latin typeface="Calibri"/>
                <a:cs typeface="Calibri"/>
              </a:rPr>
              <a:t>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64589" y="3232639"/>
            <a:ext cx="7360284" cy="170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buFont typeface="Arial"/>
              <a:buChar char="–"/>
              <a:tabLst>
                <a:tab pos="298450" algn="l"/>
              </a:tabLst>
            </a:pPr>
            <a:r>
              <a:rPr sz="2000" spc="-5" dirty="0">
                <a:latin typeface="Calibri"/>
                <a:cs typeface="Calibri"/>
              </a:rPr>
              <a:t>F</a:t>
            </a:r>
            <a:r>
              <a:rPr sz="2000" spc="-40" dirty="0">
                <a:latin typeface="Calibri"/>
                <a:cs typeface="Calibri"/>
              </a:rPr>
              <a:t>r</a:t>
            </a:r>
            <a:r>
              <a:rPr sz="2000" spc="-15" dirty="0">
                <a:latin typeface="Calibri"/>
                <a:cs typeface="Calibri"/>
              </a:rPr>
              <a:t>om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spc="-5" dirty="0">
                <a:latin typeface="Calibri"/>
                <a:cs typeface="Calibri"/>
              </a:rPr>
              <a:t>ark</a:t>
            </a:r>
            <a:r>
              <a:rPr sz="2000" spc="-15" dirty="0">
                <a:latin typeface="Calibri"/>
                <a:cs typeface="Calibri"/>
              </a:rPr>
              <a:t>Co</a:t>
            </a:r>
            <a:r>
              <a:rPr sz="2000" spc="-35" dirty="0">
                <a:latin typeface="Calibri"/>
                <a:cs typeface="Calibri"/>
              </a:rPr>
              <a:t>n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35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</a:t>
            </a:r>
            <a:r>
              <a:rPr sz="2000" spc="-10" dirty="0">
                <a:latin typeface="Calibri"/>
                <a:cs typeface="Calibri"/>
              </a:rPr>
              <a:t>or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spc="-5" dirty="0">
                <a:latin typeface="Calibri"/>
                <a:cs typeface="Calibri"/>
              </a:rPr>
              <a:t>arkSess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5" dirty="0">
                <a:latin typeface="Calibri"/>
                <a:cs typeface="Calibri"/>
              </a:rPr>
              <a:t>o</a:t>
            </a:r>
            <a:r>
              <a:rPr sz="2000" spc="-2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)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ob</a:t>
            </a:r>
            <a:r>
              <a:rPr sz="2000" spc="-10" dirty="0">
                <a:latin typeface="Calibri"/>
                <a:cs typeface="Calibri"/>
              </a:rPr>
              <a:t>j</a:t>
            </a:r>
            <a:r>
              <a:rPr sz="2000" spc="-5" dirty="0">
                <a:latin typeface="Calibri"/>
                <a:cs typeface="Calibri"/>
              </a:rPr>
              <a:t>ec</a:t>
            </a:r>
            <a:r>
              <a:rPr sz="2000" spc="-10" dirty="0">
                <a:latin typeface="Calibri"/>
                <a:cs typeface="Calibri"/>
              </a:rPr>
              <a:t>t</a:t>
            </a:r>
            <a:endParaRPr sz="2000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400"/>
              </a:spcBef>
            </a:pPr>
            <a:r>
              <a:rPr sz="1600" spc="-10" dirty="0">
                <a:solidFill>
                  <a:srgbClr val="990000"/>
                </a:solidFill>
                <a:latin typeface="Calibri"/>
                <a:cs typeface="Calibri"/>
              </a:rPr>
              <a:t>Th</a:t>
            </a:r>
            <a:r>
              <a:rPr sz="1600" dirty="0">
                <a:solidFill>
                  <a:srgbClr val="990000"/>
                </a:solidFill>
                <a:latin typeface="Calibri"/>
                <a:cs typeface="Calibri"/>
              </a:rPr>
              <a:t>e </a:t>
            </a:r>
            <a:r>
              <a:rPr sz="1600" spc="-5" dirty="0">
                <a:solidFill>
                  <a:srgbClr val="990000"/>
                </a:solidFill>
                <a:latin typeface="Calibri"/>
                <a:cs typeface="Calibri"/>
              </a:rPr>
              <a:t>S</a:t>
            </a:r>
            <a:r>
              <a:rPr sz="1600" spc="-10" dirty="0">
                <a:solidFill>
                  <a:srgbClr val="990000"/>
                </a:solidFill>
                <a:latin typeface="Calibri"/>
                <a:cs typeface="Calibri"/>
              </a:rPr>
              <a:t>pa</a:t>
            </a:r>
            <a:r>
              <a:rPr sz="1600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990000"/>
                </a:solidFill>
                <a:latin typeface="Calibri"/>
                <a:cs typeface="Calibri"/>
              </a:rPr>
              <a:t>kC</a:t>
            </a:r>
            <a:r>
              <a:rPr sz="1600" dirty="0">
                <a:solidFill>
                  <a:srgbClr val="990000"/>
                </a:solidFill>
                <a:latin typeface="Calibri"/>
                <a:cs typeface="Calibri"/>
              </a:rPr>
              <a:t>o</a:t>
            </a:r>
            <a:r>
              <a:rPr sz="1600" spc="-25" dirty="0">
                <a:solidFill>
                  <a:srgbClr val="990000"/>
                </a:solidFill>
                <a:latin typeface="Calibri"/>
                <a:cs typeface="Calibri"/>
              </a:rPr>
              <a:t>n</a:t>
            </a:r>
            <a:r>
              <a:rPr sz="1600" spc="-20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1600" spc="-25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1600" spc="-5" dirty="0">
                <a:solidFill>
                  <a:srgbClr val="990000"/>
                </a:solidFill>
                <a:latin typeface="Calibri"/>
                <a:cs typeface="Calibri"/>
              </a:rPr>
              <a:t>x</a:t>
            </a:r>
            <a:r>
              <a:rPr sz="1600" dirty="0">
                <a:solidFill>
                  <a:srgbClr val="990000"/>
                </a:solidFill>
                <a:latin typeface="Calibri"/>
                <a:cs typeface="Calibri"/>
              </a:rPr>
              <a:t>t o</a:t>
            </a:r>
            <a:r>
              <a:rPr sz="1600" spc="-10" dirty="0">
                <a:solidFill>
                  <a:srgbClr val="990000"/>
                </a:solidFill>
                <a:latin typeface="Calibri"/>
                <a:cs typeface="Calibri"/>
              </a:rPr>
              <a:t>b</a:t>
            </a:r>
            <a:r>
              <a:rPr sz="1600" dirty="0">
                <a:solidFill>
                  <a:srgbClr val="990000"/>
                </a:solidFill>
                <a:latin typeface="Calibri"/>
                <a:cs typeface="Calibri"/>
              </a:rPr>
              <a:t>je</a:t>
            </a:r>
            <a:r>
              <a:rPr sz="1600" spc="-10" dirty="0">
                <a:solidFill>
                  <a:srgbClr val="990000"/>
                </a:solidFill>
                <a:latin typeface="Calibri"/>
                <a:cs typeface="Calibri"/>
              </a:rPr>
              <a:t>c</a:t>
            </a:r>
            <a:r>
              <a:rPr sz="1600" dirty="0">
                <a:solidFill>
                  <a:srgbClr val="990000"/>
                </a:solidFill>
                <a:latin typeface="Calibri"/>
                <a:cs typeface="Calibri"/>
              </a:rPr>
              <a:t>t </a:t>
            </a:r>
            <a:r>
              <a:rPr sz="1600" spc="-20" dirty="0">
                <a:solidFill>
                  <a:srgbClr val="990000"/>
                </a:solidFill>
                <a:latin typeface="Calibri"/>
                <a:cs typeface="Calibri"/>
              </a:rPr>
              <a:t>c</a:t>
            </a:r>
            <a:r>
              <a:rPr sz="1600" spc="-10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1600" dirty="0">
                <a:solidFill>
                  <a:srgbClr val="990000"/>
                </a:solidFill>
                <a:latin typeface="Calibri"/>
                <a:cs typeface="Calibri"/>
              </a:rPr>
              <a:t>n</a:t>
            </a:r>
            <a:r>
              <a:rPr sz="1600" spc="-10" dirty="0">
                <a:solidFill>
                  <a:srgbClr val="990000"/>
                </a:solidFill>
                <a:latin typeface="Calibri"/>
                <a:cs typeface="Calibri"/>
              </a:rPr>
              <a:t> b</a:t>
            </a:r>
            <a:r>
              <a:rPr sz="1600" dirty="0">
                <a:solidFill>
                  <a:srgbClr val="990000"/>
                </a:solidFill>
                <a:latin typeface="Calibri"/>
                <a:cs typeface="Calibri"/>
              </a:rPr>
              <a:t>e </a:t>
            </a:r>
            <a:r>
              <a:rPr sz="1600" spc="-5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990000"/>
                </a:solidFill>
                <a:latin typeface="Calibri"/>
                <a:cs typeface="Calibri"/>
              </a:rPr>
              <a:t>h</a:t>
            </a:r>
            <a:r>
              <a:rPr sz="1600" dirty="0">
                <a:solidFill>
                  <a:srgbClr val="990000"/>
                </a:solidFill>
                <a:latin typeface="Calibri"/>
                <a:cs typeface="Calibri"/>
              </a:rPr>
              <a:t>o</a:t>
            </a:r>
            <a:r>
              <a:rPr sz="1600" spc="-10" dirty="0">
                <a:solidFill>
                  <a:srgbClr val="990000"/>
                </a:solidFill>
                <a:latin typeface="Calibri"/>
                <a:cs typeface="Calibri"/>
              </a:rPr>
              <a:t>ug</a:t>
            </a:r>
            <a:r>
              <a:rPr sz="1600" spc="-25" dirty="0">
                <a:solidFill>
                  <a:srgbClr val="990000"/>
                </a:solidFill>
                <a:latin typeface="Calibri"/>
                <a:cs typeface="Calibri"/>
              </a:rPr>
              <a:t>h</a:t>
            </a:r>
            <a:r>
              <a:rPr sz="1600" dirty="0">
                <a:solidFill>
                  <a:srgbClr val="990000"/>
                </a:solidFill>
                <a:latin typeface="Calibri"/>
                <a:cs typeface="Calibri"/>
              </a:rPr>
              <a:t>t </a:t>
            </a:r>
            <a:r>
              <a:rPr sz="1600" spc="-10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1600" dirty="0">
                <a:solidFill>
                  <a:srgbClr val="990000"/>
                </a:solidFill>
                <a:latin typeface="Calibri"/>
                <a:cs typeface="Calibri"/>
              </a:rPr>
              <a:t>s</a:t>
            </a:r>
            <a:r>
              <a:rPr sz="1600" spc="-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990000"/>
                </a:solidFill>
                <a:latin typeface="Calibri"/>
                <a:cs typeface="Calibri"/>
              </a:rPr>
              <a:t>y</a:t>
            </a:r>
            <a:r>
              <a:rPr sz="1600" dirty="0">
                <a:solidFill>
                  <a:srgbClr val="990000"/>
                </a:solidFill>
                <a:latin typeface="Calibri"/>
                <a:cs typeface="Calibri"/>
              </a:rPr>
              <a:t>o</a:t>
            </a:r>
            <a:r>
              <a:rPr sz="1600" spc="-10" dirty="0">
                <a:solidFill>
                  <a:srgbClr val="990000"/>
                </a:solidFill>
                <a:latin typeface="Calibri"/>
                <a:cs typeface="Calibri"/>
              </a:rPr>
              <a:t>u</a:t>
            </a:r>
            <a:r>
              <a:rPr sz="1600" dirty="0">
                <a:solidFill>
                  <a:srgbClr val="990000"/>
                </a:solidFill>
                <a:latin typeface="Calibri"/>
                <a:cs typeface="Calibri"/>
              </a:rPr>
              <a:t>r </a:t>
            </a:r>
            <a:r>
              <a:rPr sz="1600" spc="-10" dirty="0">
                <a:solidFill>
                  <a:srgbClr val="990000"/>
                </a:solidFill>
                <a:latin typeface="Calibri"/>
                <a:cs typeface="Calibri"/>
              </a:rPr>
              <a:t>handl</a:t>
            </a:r>
            <a:r>
              <a:rPr sz="1600" dirty="0">
                <a:solidFill>
                  <a:srgbClr val="990000"/>
                </a:solidFill>
                <a:latin typeface="Calibri"/>
                <a:cs typeface="Calibri"/>
              </a:rPr>
              <a:t>e </a:t>
            </a:r>
            <a:r>
              <a:rPr sz="1600" spc="-20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1600" dirty="0">
                <a:solidFill>
                  <a:srgbClr val="990000"/>
                </a:solidFill>
                <a:latin typeface="Calibri"/>
                <a:cs typeface="Calibri"/>
              </a:rPr>
              <a:t>o </a:t>
            </a:r>
            <a:r>
              <a:rPr sz="1600" spc="-5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990000"/>
                </a:solidFill>
                <a:latin typeface="Calibri"/>
                <a:cs typeface="Calibri"/>
              </a:rPr>
              <a:t>h</a:t>
            </a:r>
            <a:r>
              <a:rPr sz="1600" dirty="0">
                <a:solidFill>
                  <a:srgbClr val="990000"/>
                </a:solidFill>
                <a:latin typeface="Calibri"/>
                <a:cs typeface="Calibri"/>
              </a:rPr>
              <a:t>e </a:t>
            </a:r>
            <a:r>
              <a:rPr sz="1600" spc="-5" dirty="0">
                <a:solidFill>
                  <a:srgbClr val="990000"/>
                </a:solidFill>
                <a:latin typeface="Calibri"/>
                <a:cs typeface="Calibri"/>
              </a:rPr>
              <a:t>S</a:t>
            </a:r>
            <a:r>
              <a:rPr sz="1600" spc="-10" dirty="0">
                <a:solidFill>
                  <a:srgbClr val="990000"/>
                </a:solidFill>
                <a:latin typeface="Calibri"/>
                <a:cs typeface="Calibri"/>
              </a:rPr>
              <a:t>pa</a:t>
            </a:r>
            <a:r>
              <a:rPr sz="1600" dirty="0">
                <a:solidFill>
                  <a:srgbClr val="990000"/>
                </a:solidFill>
                <a:latin typeface="Calibri"/>
                <a:cs typeface="Calibri"/>
              </a:rPr>
              <a:t>rk</a:t>
            </a:r>
            <a:r>
              <a:rPr sz="1600" spc="-10" dirty="0">
                <a:solidFill>
                  <a:srgbClr val="990000"/>
                </a:solidFill>
                <a:latin typeface="Calibri"/>
                <a:cs typeface="Calibri"/>
              </a:rPr>
              <a:t> clu</a:t>
            </a:r>
            <a:r>
              <a:rPr sz="1600" spc="-25" dirty="0">
                <a:solidFill>
                  <a:srgbClr val="990000"/>
                </a:solidFill>
                <a:latin typeface="Calibri"/>
                <a:cs typeface="Calibri"/>
              </a:rPr>
              <a:t>s</a:t>
            </a:r>
            <a:r>
              <a:rPr sz="1600" spc="-20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1600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1600" spc="-160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1600" dirty="0">
                <a:solidFill>
                  <a:srgbClr val="990000"/>
                </a:solidFill>
                <a:latin typeface="Calibri"/>
                <a:cs typeface="Calibri"/>
              </a:rPr>
              <a:t>.</a:t>
            </a:r>
            <a:r>
              <a:rPr sz="1600" spc="-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990000"/>
                </a:solidFill>
                <a:latin typeface="Calibri"/>
                <a:cs typeface="Calibri"/>
              </a:rPr>
              <a:t>I</a:t>
            </a:r>
            <a:r>
              <a:rPr sz="1600" dirty="0">
                <a:solidFill>
                  <a:srgbClr val="990000"/>
                </a:solidFill>
                <a:latin typeface="Calibri"/>
                <a:cs typeface="Calibri"/>
              </a:rPr>
              <a:t>t </a:t>
            </a:r>
            <a:r>
              <a:rPr sz="1600" spc="-20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1600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1600" spc="-10" dirty="0">
                <a:solidFill>
                  <a:srgbClr val="990000"/>
                </a:solidFill>
                <a:latin typeface="Calibri"/>
                <a:cs typeface="Calibri"/>
              </a:rPr>
              <a:t>p</a:t>
            </a:r>
            <a:r>
              <a:rPr sz="1600" spc="-20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1600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1600" spc="-5" dirty="0">
                <a:solidFill>
                  <a:srgbClr val="990000"/>
                </a:solidFill>
                <a:latin typeface="Calibri"/>
                <a:cs typeface="Calibri"/>
              </a:rPr>
              <a:t>s</a:t>
            </a:r>
            <a:r>
              <a:rPr sz="1600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1600" spc="-25" dirty="0">
                <a:solidFill>
                  <a:srgbClr val="990000"/>
                </a:solidFill>
                <a:latin typeface="Calibri"/>
                <a:cs typeface="Calibri"/>
              </a:rPr>
              <a:t>n</a:t>
            </a:r>
            <a:r>
              <a:rPr sz="1600" spc="-5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1600" dirty="0">
                <a:solidFill>
                  <a:srgbClr val="990000"/>
                </a:solidFill>
                <a:latin typeface="Calibri"/>
                <a:cs typeface="Calibri"/>
              </a:rPr>
              <a:t>s </a:t>
            </a:r>
            <a:r>
              <a:rPr sz="1600" spc="-5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990000"/>
                </a:solidFill>
                <a:latin typeface="Calibri"/>
                <a:cs typeface="Calibri"/>
              </a:rPr>
              <a:t>h</a:t>
            </a:r>
            <a:r>
              <a:rPr sz="1600" dirty="0">
                <a:solidFill>
                  <a:srgbClr val="990000"/>
                </a:solidFill>
                <a:latin typeface="Calibri"/>
                <a:cs typeface="Calibri"/>
              </a:rPr>
              <a:t>e </a:t>
            </a:r>
            <a:r>
              <a:rPr sz="1600" spc="-20" dirty="0">
                <a:solidFill>
                  <a:srgbClr val="990000"/>
                </a:solidFill>
                <a:latin typeface="Calibri"/>
                <a:cs typeface="Calibri"/>
              </a:rPr>
              <a:t>c</a:t>
            </a:r>
            <a:r>
              <a:rPr sz="1600" dirty="0">
                <a:solidFill>
                  <a:srgbClr val="990000"/>
                </a:solidFill>
                <a:latin typeface="Calibri"/>
                <a:cs typeface="Calibri"/>
              </a:rPr>
              <a:t>o</a:t>
            </a:r>
            <a:r>
              <a:rPr sz="1600" spc="-10" dirty="0">
                <a:solidFill>
                  <a:srgbClr val="990000"/>
                </a:solidFill>
                <a:latin typeface="Calibri"/>
                <a:cs typeface="Calibri"/>
              </a:rPr>
              <a:t>nn</a:t>
            </a:r>
            <a:r>
              <a:rPr sz="1600" spc="-5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1600" spc="-10" dirty="0">
                <a:solidFill>
                  <a:srgbClr val="990000"/>
                </a:solidFill>
                <a:latin typeface="Calibri"/>
                <a:cs typeface="Calibri"/>
              </a:rPr>
              <a:t>c</a:t>
            </a:r>
            <a:r>
              <a:rPr sz="1600" spc="-5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990000"/>
                </a:solidFill>
                <a:latin typeface="Calibri"/>
                <a:cs typeface="Calibri"/>
              </a:rPr>
              <a:t>i</a:t>
            </a:r>
            <a:r>
              <a:rPr sz="1600" dirty="0">
                <a:solidFill>
                  <a:srgbClr val="990000"/>
                </a:solidFill>
                <a:latin typeface="Calibri"/>
                <a:cs typeface="Calibri"/>
              </a:rPr>
              <a:t>on</a:t>
            </a:r>
            <a:r>
              <a:rPr sz="1600" spc="-10" dirty="0">
                <a:solidFill>
                  <a:srgbClr val="990000"/>
                </a:solidFill>
                <a:latin typeface="Calibri"/>
                <a:cs typeface="Calibri"/>
              </a:rPr>
              <a:t> be</a:t>
            </a:r>
            <a:r>
              <a:rPr sz="1600" spc="-5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1600" spc="-15" dirty="0">
                <a:solidFill>
                  <a:srgbClr val="990000"/>
                </a:solidFill>
                <a:latin typeface="Calibri"/>
                <a:cs typeface="Calibri"/>
              </a:rPr>
              <a:t>w</a:t>
            </a:r>
            <a:r>
              <a:rPr sz="1600" spc="-5" dirty="0">
                <a:solidFill>
                  <a:srgbClr val="990000"/>
                </a:solidFill>
                <a:latin typeface="Calibri"/>
                <a:cs typeface="Calibri"/>
              </a:rPr>
              <a:t>ee</a:t>
            </a:r>
            <a:r>
              <a:rPr sz="1600" dirty="0">
                <a:solidFill>
                  <a:srgbClr val="990000"/>
                </a:solidFill>
                <a:latin typeface="Calibri"/>
                <a:cs typeface="Calibri"/>
              </a:rPr>
              <a:t>n</a:t>
            </a:r>
            <a:r>
              <a:rPr sz="1600" spc="-1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990000"/>
                </a:solidFill>
                <a:latin typeface="Calibri"/>
                <a:cs typeface="Calibri"/>
              </a:rPr>
              <a:t>h</a:t>
            </a:r>
            <a:r>
              <a:rPr sz="1600" dirty="0">
                <a:solidFill>
                  <a:srgbClr val="990000"/>
                </a:solidFill>
                <a:latin typeface="Calibri"/>
                <a:cs typeface="Calibri"/>
              </a:rPr>
              <a:t>e </a:t>
            </a:r>
            <a:r>
              <a:rPr sz="1600" spc="-5" dirty="0">
                <a:solidFill>
                  <a:srgbClr val="990000"/>
                </a:solidFill>
                <a:latin typeface="Calibri"/>
                <a:cs typeface="Calibri"/>
              </a:rPr>
              <a:t>S</a:t>
            </a:r>
            <a:r>
              <a:rPr sz="1600" spc="-10" dirty="0">
                <a:solidFill>
                  <a:srgbClr val="990000"/>
                </a:solidFill>
                <a:latin typeface="Calibri"/>
                <a:cs typeface="Calibri"/>
              </a:rPr>
              <a:t>pa</a:t>
            </a:r>
            <a:r>
              <a:rPr sz="1600" dirty="0">
                <a:solidFill>
                  <a:srgbClr val="990000"/>
                </a:solidFill>
                <a:latin typeface="Calibri"/>
                <a:cs typeface="Calibri"/>
              </a:rPr>
              <a:t>rk</a:t>
            </a:r>
            <a:r>
              <a:rPr sz="1600" spc="-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990000"/>
                </a:solidFill>
                <a:latin typeface="Calibri"/>
                <a:cs typeface="Calibri"/>
              </a:rPr>
              <a:t>clu</a:t>
            </a:r>
            <a:r>
              <a:rPr sz="1600" spc="-25" dirty="0">
                <a:solidFill>
                  <a:srgbClr val="990000"/>
                </a:solidFill>
                <a:latin typeface="Calibri"/>
                <a:cs typeface="Calibri"/>
              </a:rPr>
              <a:t>s</a:t>
            </a:r>
            <a:r>
              <a:rPr sz="1600" spc="-20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1600" spc="-5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1600" dirty="0">
                <a:solidFill>
                  <a:srgbClr val="990000"/>
                </a:solidFill>
                <a:latin typeface="Calibri"/>
                <a:cs typeface="Calibri"/>
              </a:rPr>
              <a:t>r </a:t>
            </a:r>
            <a:r>
              <a:rPr sz="1600" spc="-10" dirty="0">
                <a:solidFill>
                  <a:srgbClr val="990000"/>
                </a:solidFill>
                <a:latin typeface="Calibri"/>
                <a:cs typeface="Calibri"/>
              </a:rPr>
              <a:t>an</a:t>
            </a:r>
            <a:r>
              <a:rPr sz="1600" dirty="0">
                <a:solidFill>
                  <a:srgbClr val="990000"/>
                </a:solidFill>
                <a:latin typeface="Calibri"/>
                <a:cs typeface="Calibri"/>
              </a:rPr>
              <a:t>d</a:t>
            </a:r>
            <a:r>
              <a:rPr sz="1600" spc="-1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990000"/>
                </a:solidFill>
                <a:latin typeface="Calibri"/>
                <a:cs typeface="Calibri"/>
              </a:rPr>
              <a:t>y</a:t>
            </a:r>
            <a:r>
              <a:rPr sz="1600" dirty="0">
                <a:solidFill>
                  <a:srgbClr val="990000"/>
                </a:solidFill>
                <a:latin typeface="Calibri"/>
                <a:cs typeface="Calibri"/>
              </a:rPr>
              <a:t>o</a:t>
            </a:r>
            <a:r>
              <a:rPr sz="1600" spc="-10" dirty="0">
                <a:solidFill>
                  <a:srgbClr val="990000"/>
                </a:solidFill>
                <a:latin typeface="Calibri"/>
                <a:cs typeface="Calibri"/>
              </a:rPr>
              <a:t>u</a:t>
            </a:r>
            <a:r>
              <a:rPr sz="1600" dirty="0">
                <a:solidFill>
                  <a:srgbClr val="990000"/>
                </a:solidFill>
                <a:latin typeface="Calibri"/>
                <a:cs typeface="Calibri"/>
              </a:rPr>
              <a:t>r r</a:t>
            </a:r>
            <a:r>
              <a:rPr sz="1600" spc="-10" dirty="0">
                <a:solidFill>
                  <a:srgbClr val="990000"/>
                </a:solidFill>
                <a:latin typeface="Calibri"/>
                <a:cs typeface="Calibri"/>
              </a:rPr>
              <a:t>unnin</a:t>
            </a:r>
            <a:r>
              <a:rPr sz="1600" dirty="0">
                <a:solidFill>
                  <a:srgbClr val="990000"/>
                </a:solidFill>
                <a:latin typeface="Calibri"/>
                <a:cs typeface="Calibri"/>
              </a:rPr>
              <a:t>g</a:t>
            </a:r>
            <a:r>
              <a:rPr sz="1600" spc="-10" dirty="0">
                <a:solidFill>
                  <a:srgbClr val="990000"/>
                </a:solidFill>
                <a:latin typeface="Calibri"/>
                <a:cs typeface="Calibri"/>
              </a:rPr>
              <a:t> appli</a:t>
            </a:r>
            <a:r>
              <a:rPr sz="1600" spc="-20" dirty="0">
                <a:solidFill>
                  <a:srgbClr val="990000"/>
                </a:solidFill>
                <a:latin typeface="Calibri"/>
                <a:cs typeface="Calibri"/>
              </a:rPr>
              <a:t>c</a:t>
            </a:r>
            <a:r>
              <a:rPr sz="1600" spc="-25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1600" spc="-5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990000"/>
                </a:solidFill>
                <a:latin typeface="Calibri"/>
                <a:cs typeface="Calibri"/>
              </a:rPr>
              <a:t>i</a:t>
            </a:r>
            <a:r>
              <a:rPr sz="1600" dirty="0">
                <a:solidFill>
                  <a:srgbClr val="990000"/>
                </a:solidFill>
                <a:latin typeface="Calibri"/>
                <a:cs typeface="Calibri"/>
              </a:rPr>
              <a:t>on</a:t>
            </a:r>
            <a:endParaRPr sz="1600" dirty="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698500" algn="l"/>
              </a:tabLst>
            </a:pPr>
            <a:r>
              <a:rPr sz="1600" b="1" spc="-5" dirty="0">
                <a:latin typeface="Calibri"/>
                <a:cs typeface="Calibri"/>
              </a:rPr>
              <a:t>p</a:t>
            </a:r>
            <a:r>
              <a:rPr sz="1600" b="1" spc="-10" dirty="0">
                <a:latin typeface="Calibri"/>
                <a:cs typeface="Calibri"/>
              </a:rPr>
              <a:t>a</a:t>
            </a:r>
            <a:r>
              <a:rPr sz="1600" b="1" spc="-35" dirty="0">
                <a:latin typeface="Calibri"/>
                <a:cs typeface="Calibri"/>
              </a:rPr>
              <a:t>r</a:t>
            </a:r>
            <a:r>
              <a:rPr sz="1600" b="1" spc="-10" dirty="0">
                <a:latin typeface="Calibri"/>
                <a:cs typeface="Calibri"/>
              </a:rPr>
              <a:t>alleli</a:t>
            </a:r>
            <a:r>
              <a:rPr sz="1600" b="1" spc="-35" dirty="0">
                <a:latin typeface="Calibri"/>
                <a:cs typeface="Calibri"/>
              </a:rPr>
              <a:t>z</a:t>
            </a:r>
            <a:r>
              <a:rPr sz="1600" b="1" spc="-15" dirty="0">
                <a:latin typeface="Calibri"/>
                <a:cs typeface="Calibri"/>
              </a:rPr>
              <a:t>e</a:t>
            </a:r>
            <a:r>
              <a:rPr sz="1600" dirty="0">
                <a:latin typeface="Calibri"/>
                <a:cs typeface="Calibri"/>
              </a:rPr>
              <a:t>: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c</a:t>
            </a:r>
            <a:r>
              <a:rPr sz="1600" dirty="0">
                <a:latin typeface="Calibri"/>
                <a:cs typeface="Calibri"/>
              </a:rPr>
              <a:t>o</a:t>
            </a:r>
            <a:r>
              <a:rPr sz="1600" spc="-35" dirty="0">
                <a:latin typeface="Calibri"/>
                <a:cs typeface="Calibri"/>
              </a:rPr>
              <a:t>n</a:t>
            </a:r>
            <a:r>
              <a:rPr sz="1600" spc="-20" dirty="0">
                <a:latin typeface="Calibri"/>
                <a:cs typeface="Calibri"/>
              </a:rPr>
              <a:t>v</a:t>
            </a:r>
            <a:r>
              <a:rPr sz="1600" spc="-5" dirty="0">
                <a:latin typeface="Calibri"/>
                <a:cs typeface="Calibri"/>
              </a:rPr>
              <a:t>e</a:t>
            </a:r>
            <a:r>
              <a:rPr sz="1600" dirty="0">
                <a:latin typeface="Calibri"/>
                <a:cs typeface="Calibri"/>
              </a:rPr>
              <a:t>rt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 l</a:t>
            </a:r>
            <a:r>
              <a:rPr sz="1600" dirty="0">
                <a:latin typeface="Calibri"/>
                <a:cs typeface="Calibri"/>
              </a:rPr>
              <a:t>o</a:t>
            </a:r>
            <a:r>
              <a:rPr sz="1600" spc="-20" dirty="0">
                <a:latin typeface="Calibri"/>
                <a:cs typeface="Calibri"/>
              </a:rPr>
              <a:t>c</a:t>
            </a:r>
            <a:r>
              <a:rPr sz="1600" spc="-10" dirty="0">
                <a:latin typeface="Calibri"/>
                <a:cs typeface="Calibri"/>
              </a:rPr>
              <a:t>a</a:t>
            </a:r>
            <a:r>
              <a:rPr sz="1600" dirty="0">
                <a:latin typeface="Calibri"/>
                <a:cs typeface="Calibri"/>
              </a:rPr>
              <a:t>l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</a:t>
            </a:r>
            <a:r>
              <a:rPr sz="1600" spc="-20" dirty="0">
                <a:latin typeface="Calibri"/>
                <a:cs typeface="Calibri"/>
              </a:rPr>
              <a:t>c</a:t>
            </a:r>
            <a:r>
              <a:rPr sz="1600" spc="-10" dirty="0">
                <a:latin typeface="Calibri"/>
                <a:cs typeface="Calibri"/>
              </a:rPr>
              <a:t>al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c</a:t>
            </a:r>
            <a:r>
              <a:rPr sz="1600" dirty="0">
                <a:latin typeface="Calibri"/>
                <a:cs typeface="Calibri"/>
              </a:rPr>
              <a:t>o</a:t>
            </a:r>
            <a:r>
              <a:rPr sz="1600" spc="-10" dirty="0">
                <a:latin typeface="Calibri"/>
                <a:cs typeface="Calibri"/>
              </a:rPr>
              <a:t>ll</a:t>
            </a:r>
            <a:r>
              <a:rPr sz="1600" spc="-5" dirty="0">
                <a:latin typeface="Calibri"/>
                <a:cs typeface="Calibri"/>
              </a:rPr>
              <a:t>ect</a:t>
            </a:r>
            <a:r>
              <a:rPr sz="1600" spc="-10" dirty="0">
                <a:latin typeface="Calibri"/>
                <a:cs typeface="Calibri"/>
              </a:rPr>
              <a:t>i</a:t>
            </a:r>
            <a:r>
              <a:rPr sz="1600" dirty="0">
                <a:latin typeface="Calibri"/>
                <a:cs typeface="Calibri"/>
              </a:rPr>
              <a:t>on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o </a:t>
            </a:r>
            <a:r>
              <a:rPr sz="1600" spc="-10" dirty="0">
                <a:latin typeface="Calibri"/>
                <a:cs typeface="Calibri"/>
              </a:rPr>
              <a:t>a</a:t>
            </a:r>
            <a:r>
              <a:rPr sz="1600" dirty="0">
                <a:latin typeface="Calibri"/>
                <a:cs typeface="Calibri"/>
              </a:rPr>
              <a:t>n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</a:t>
            </a:r>
            <a:r>
              <a:rPr sz="1600" spc="-5" dirty="0">
                <a:latin typeface="Calibri"/>
                <a:cs typeface="Calibri"/>
              </a:rPr>
              <a:t>D</a:t>
            </a:r>
            <a:r>
              <a:rPr sz="1600" dirty="0">
                <a:latin typeface="Calibri"/>
                <a:cs typeface="Calibri"/>
              </a:rPr>
              <a:t>D</a:t>
            </a:r>
          </a:p>
          <a:p>
            <a:pPr lvl="1">
              <a:lnSpc>
                <a:spcPct val="100000"/>
              </a:lnSpc>
              <a:spcBef>
                <a:spcPts val="43"/>
              </a:spcBef>
              <a:buFont typeface="Arial"/>
              <a:buChar char="•"/>
            </a:pPr>
            <a:endParaRPr sz="2300" dirty="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buFont typeface="Arial"/>
              <a:buChar char="•"/>
              <a:tabLst>
                <a:tab pos="698500" algn="l"/>
              </a:tabLst>
            </a:pPr>
            <a:r>
              <a:rPr sz="1600" b="1" spc="-30" dirty="0">
                <a:latin typeface="Calibri"/>
                <a:cs typeface="Calibri"/>
              </a:rPr>
              <a:t>t</a:t>
            </a:r>
            <a:r>
              <a:rPr sz="1600" b="1" spc="-35" dirty="0">
                <a:latin typeface="Calibri"/>
                <a:cs typeface="Calibri"/>
              </a:rPr>
              <a:t>e</a:t>
            </a:r>
            <a:r>
              <a:rPr sz="1600" b="1" spc="-5" dirty="0">
                <a:latin typeface="Calibri"/>
                <a:cs typeface="Calibri"/>
              </a:rPr>
              <a:t>x</a:t>
            </a:r>
            <a:r>
              <a:rPr sz="1600" b="1" spc="-10" dirty="0">
                <a:latin typeface="Calibri"/>
                <a:cs typeface="Calibri"/>
              </a:rPr>
              <a:t>t</a:t>
            </a:r>
            <a:r>
              <a:rPr sz="1600" b="1" spc="-5" dirty="0">
                <a:latin typeface="Calibri"/>
                <a:cs typeface="Calibri"/>
              </a:rPr>
              <a:t>F</a:t>
            </a:r>
            <a:r>
              <a:rPr sz="1600" b="1" spc="-10" dirty="0">
                <a:latin typeface="Calibri"/>
                <a:cs typeface="Calibri"/>
              </a:rPr>
              <a:t>ile</a:t>
            </a:r>
            <a:r>
              <a:rPr sz="1600" dirty="0">
                <a:latin typeface="Calibri"/>
                <a:cs typeface="Calibri"/>
              </a:rPr>
              <a:t>: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r</a:t>
            </a:r>
            <a:r>
              <a:rPr sz="1600" spc="-5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a</a:t>
            </a:r>
            <a:r>
              <a:rPr sz="1600" dirty="0">
                <a:latin typeface="Calibri"/>
                <a:cs typeface="Calibri"/>
              </a:rPr>
              <a:t>d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f</a:t>
            </a:r>
            <a:r>
              <a:rPr sz="1600" spc="-10" dirty="0">
                <a:latin typeface="Calibri"/>
                <a:cs typeface="Calibri"/>
              </a:rPr>
              <a:t>il</a:t>
            </a:r>
            <a:r>
              <a:rPr sz="1600" dirty="0">
                <a:latin typeface="Calibri"/>
                <a:cs typeface="Calibri"/>
              </a:rPr>
              <a:t>e </a:t>
            </a:r>
            <a:r>
              <a:rPr sz="1600" spc="-5" dirty="0">
                <a:latin typeface="Calibri"/>
                <a:cs typeface="Calibri"/>
              </a:rPr>
              <a:t>f</a:t>
            </a:r>
            <a:r>
              <a:rPr sz="1600" spc="-25" dirty="0">
                <a:latin typeface="Calibri"/>
                <a:cs typeface="Calibri"/>
              </a:rPr>
              <a:t>r</a:t>
            </a:r>
            <a:r>
              <a:rPr sz="1600" dirty="0">
                <a:latin typeface="Calibri"/>
                <a:cs typeface="Calibri"/>
              </a:rPr>
              <a:t>om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HD</a:t>
            </a:r>
            <a:r>
              <a:rPr sz="1600" spc="-25" dirty="0">
                <a:latin typeface="Calibri"/>
                <a:cs typeface="Calibri"/>
              </a:rPr>
              <a:t>F</a:t>
            </a:r>
            <a:r>
              <a:rPr sz="1600" dirty="0">
                <a:latin typeface="Calibri"/>
                <a:cs typeface="Calibri"/>
              </a:rPr>
              <a:t>S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10" dirty="0">
                <a:latin typeface="Calibri"/>
                <a:cs typeface="Calibri"/>
              </a:rPr>
              <a:t>l</a:t>
            </a:r>
            <a:r>
              <a:rPr sz="1600" dirty="0">
                <a:latin typeface="Calibri"/>
                <a:cs typeface="Calibri"/>
              </a:rPr>
              <a:t>o</a:t>
            </a:r>
            <a:r>
              <a:rPr sz="1600" spc="-20" dirty="0">
                <a:latin typeface="Calibri"/>
                <a:cs typeface="Calibri"/>
              </a:rPr>
              <a:t>c</a:t>
            </a:r>
            <a:r>
              <a:rPr sz="1600" spc="-10" dirty="0">
                <a:latin typeface="Calibri"/>
                <a:cs typeface="Calibri"/>
              </a:rPr>
              <a:t>a</a:t>
            </a:r>
            <a:r>
              <a:rPr sz="1600" dirty="0">
                <a:latin typeface="Calibri"/>
                <a:cs typeface="Calibri"/>
              </a:rPr>
              <a:t>l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f</a:t>
            </a:r>
            <a:r>
              <a:rPr sz="1600" spc="-10" dirty="0">
                <a:latin typeface="Calibri"/>
                <a:cs typeface="Calibri"/>
              </a:rPr>
              <a:t>il</a:t>
            </a:r>
            <a:r>
              <a:rPr sz="1600" dirty="0">
                <a:latin typeface="Calibri"/>
                <a:cs typeface="Calibri"/>
              </a:rPr>
              <a:t>e </a:t>
            </a:r>
            <a:r>
              <a:rPr sz="1600" spc="-35" dirty="0">
                <a:latin typeface="Calibri"/>
                <a:cs typeface="Calibri"/>
              </a:rPr>
              <a:t>s</a:t>
            </a:r>
            <a:r>
              <a:rPr sz="1600" spc="-20" dirty="0">
                <a:latin typeface="Calibri"/>
                <a:cs typeface="Calibri"/>
              </a:rPr>
              <a:t>y</a:t>
            </a:r>
            <a:r>
              <a:rPr sz="1600" spc="-25" dirty="0">
                <a:latin typeface="Calibri"/>
                <a:cs typeface="Calibri"/>
              </a:rPr>
              <a:t>s</a:t>
            </a:r>
            <a:r>
              <a:rPr sz="1600" spc="-20" dirty="0">
                <a:latin typeface="Calibri"/>
                <a:cs typeface="Calibri"/>
              </a:rPr>
              <a:t>t</a:t>
            </a:r>
            <a:r>
              <a:rPr sz="1600" spc="-5" dirty="0">
                <a:latin typeface="Calibri"/>
                <a:cs typeface="Calibri"/>
              </a:rPr>
              <a:t>e</a:t>
            </a:r>
            <a:r>
              <a:rPr sz="1600" dirty="0">
                <a:latin typeface="Calibri"/>
                <a:cs typeface="Calibri"/>
              </a:rPr>
              <a:t>m</a:t>
            </a:r>
          </a:p>
        </p:txBody>
      </p:sp>
      <p:sp>
        <p:nvSpPr>
          <p:cNvPr id="5" name="object 5"/>
          <p:cNvSpPr/>
          <p:nvPr/>
        </p:nvSpPr>
        <p:spPr>
          <a:xfrm>
            <a:off x="1981200" y="4328674"/>
            <a:ext cx="4904232" cy="3840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81200" y="4997519"/>
            <a:ext cx="4904232" cy="2956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36791" y="2703576"/>
            <a:ext cx="2709671" cy="7376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417340" y="2411983"/>
            <a:ext cx="2059939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2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 a</a:t>
            </a:r>
            <a:r>
              <a:rPr sz="1800" spc="5" dirty="0">
                <a:latin typeface="Calibri"/>
                <a:cs typeface="Calibri"/>
              </a:rPr>
              <a:t> n</a:t>
            </a:r>
            <a:r>
              <a:rPr sz="1800" spc="-15" dirty="0">
                <a:latin typeface="Calibri"/>
                <a:cs typeface="Calibri"/>
              </a:rPr>
              <a:t>ew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5" dirty="0">
                <a:latin typeface="Calibri"/>
                <a:cs typeface="Calibri"/>
              </a:rPr>
              <a:t>p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k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j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5" dirty="0">
                <a:latin typeface="Calibri"/>
                <a:cs typeface="Calibri"/>
              </a:rPr>
              <a:t>b</a:t>
            </a:r>
            <a:r>
              <a:rPr sz="1800" spc="-5" dirty="0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F9B0F8-2910-EA4C-A408-5CF67F49022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990600" y="809886"/>
            <a:ext cx="99060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4020" algn="l">
              <a:lnSpc>
                <a:spcPct val="100000"/>
              </a:lnSpc>
            </a:pPr>
            <a:r>
              <a:rPr lang="en-US" spc="-25" dirty="0">
                <a:latin typeface="Calibri"/>
                <a:cs typeface="Calibri"/>
              </a:rPr>
              <a:t>Two Types </a:t>
            </a:r>
            <a:r>
              <a:rPr lang="en-US" spc="-25" dirty="0"/>
              <a:t>of Ope</a:t>
            </a:r>
            <a:r>
              <a:rPr lang="en-US" spc="-105" dirty="0"/>
              <a:t>r</a:t>
            </a:r>
            <a:r>
              <a:rPr lang="en-US" spc="-60" dirty="0"/>
              <a:t>a</a:t>
            </a:r>
            <a:r>
              <a:rPr lang="en-US" spc="-15" dirty="0"/>
              <a:t>tio</a:t>
            </a:r>
            <a:r>
              <a:rPr lang="en-US" spc="-20" dirty="0"/>
              <a:t>ns on RDD</a:t>
            </a:r>
            <a:endParaRPr spc="-2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390" y="1898300"/>
            <a:ext cx="7034530" cy="2680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400" spc="-14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25" dirty="0">
                <a:latin typeface="Calibri"/>
                <a:cs typeface="Calibri"/>
              </a:rPr>
              <a:t>s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ma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ns</a:t>
            </a:r>
          </a:p>
          <a:p>
            <a:pPr marL="755650" lvl="1" indent="-285750">
              <a:lnSpc>
                <a:spcPct val="100000"/>
              </a:lnSpc>
              <a:spcBef>
                <a:spcPts val="495"/>
              </a:spcBef>
              <a:buFont typeface="Arial"/>
              <a:buChar char="–"/>
              <a:tabLst>
                <a:tab pos="755650" algn="l"/>
              </a:tabLst>
            </a:pPr>
            <a:r>
              <a:rPr sz="2000" spc="-45" dirty="0">
                <a:latin typeface="Calibri"/>
                <a:cs typeface="Calibri"/>
              </a:rPr>
              <a:t>R</a:t>
            </a:r>
            <a:r>
              <a:rPr sz="2000" spc="-15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5" dirty="0">
                <a:latin typeface="Calibri"/>
                <a:cs typeface="Calibri"/>
              </a:rPr>
              <a:t>u</a:t>
            </a:r>
            <a:r>
              <a:rPr sz="2000" spc="-5" dirty="0">
                <a:latin typeface="Calibri"/>
                <a:cs typeface="Calibri"/>
              </a:rPr>
              <a:t>r</a:t>
            </a:r>
            <a:r>
              <a:rPr sz="2000" spc="-1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new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spc="-20" dirty="0">
                <a:latin typeface="Calibri"/>
                <a:cs typeface="Calibri"/>
              </a:rPr>
              <a:t>DD</a:t>
            </a:r>
            <a:r>
              <a:rPr sz="2000" spc="-10" dirty="0">
                <a:latin typeface="Calibri"/>
                <a:cs typeface="Calibri"/>
              </a:rPr>
              <a:t>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es</a:t>
            </a:r>
            <a:r>
              <a:rPr sz="2000" spc="-1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s</a:t>
            </a:r>
            <a:endParaRPr sz="20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650" algn="l"/>
              </a:tabLst>
            </a:pPr>
            <a:r>
              <a:rPr sz="2000" spc="-15" dirty="0">
                <a:latin typeface="Calibri"/>
                <a:cs typeface="Calibri"/>
              </a:rPr>
              <a:t>The</a:t>
            </a:r>
            <a:r>
              <a:rPr sz="2000" spc="-10" dirty="0">
                <a:latin typeface="Calibri"/>
                <a:cs typeface="Calibri"/>
              </a:rPr>
              <a:t>y</a:t>
            </a:r>
            <a:r>
              <a:rPr sz="2000" spc="-5" dirty="0">
                <a:latin typeface="Calibri"/>
                <a:cs typeface="Calibri"/>
              </a:rPr>
              <a:t> a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990000"/>
                </a:solidFill>
                <a:latin typeface="Calibri"/>
                <a:cs typeface="Calibri"/>
              </a:rPr>
              <a:t>la</a:t>
            </a:r>
            <a:r>
              <a:rPr sz="2000" b="1" spc="-20" dirty="0">
                <a:solidFill>
                  <a:srgbClr val="990000"/>
                </a:solidFill>
                <a:latin typeface="Calibri"/>
                <a:cs typeface="Calibri"/>
              </a:rPr>
              <a:t>z</a:t>
            </a:r>
            <a:r>
              <a:rPr sz="2000" b="1" spc="-5" dirty="0">
                <a:solidFill>
                  <a:srgbClr val="990000"/>
                </a:solidFill>
                <a:latin typeface="Calibri"/>
                <a:cs typeface="Calibri"/>
              </a:rPr>
              <a:t>y</a:t>
            </a:r>
            <a:r>
              <a:rPr sz="2000" spc="-5" dirty="0">
                <a:latin typeface="Calibri"/>
                <a:cs typeface="Calibri"/>
              </a:rPr>
              <a:t>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5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es</a:t>
            </a:r>
            <a:r>
              <a:rPr sz="2000" spc="-1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spc="-20" dirty="0">
                <a:latin typeface="Calibri"/>
                <a:cs typeface="Calibri"/>
              </a:rPr>
              <a:t>D</a:t>
            </a:r>
            <a:r>
              <a:rPr sz="2000" spc="-15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990000"/>
                </a:solidFill>
                <a:latin typeface="Calibri"/>
                <a:cs typeface="Calibri"/>
              </a:rPr>
              <a:t>n</a:t>
            </a:r>
            <a:r>
              <a:rPr sz="2000" spc="-20" dirty="0">
                <a:solidFill>
                  <a:srgbClr val="990000"/>
                </a:solidFill>
                <a:latin typeface="Calibri"/>
                <a:cs typeface="Calibri"/>
              </a:rPr>
              <a:t>o</a:t>
            </a:r>
            <a:r>
              <a:rPr sz="2000" spc="-10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2000" spc="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990000"/>
                </a:solidFill>
                <a:latin typeface="Calibri"/>
                <a:cs typeface="Calibri"/>
              </a:rPr>
              <a:t>i</a:t>
            </a:r>
            <a:r>
              <a:rPr sz="2000" spc="-15" dirty="0">
                <a:solidFill>
                  <a:srgbClr val="990000"/>
                </a:solidFill>
                <a:latin typeface="Calibri"/>
                <a:cs typeface="Calibri"/>
              </a:rPr>
              <a:t>mm</a:t>
            </a:r>
            <a:r>
              <a:rPr sz="2000" spc="-5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000" spc="-15" dirty="0">
                <a:solidFill>
                  <a:srgbClr val="990000"/>
                </a:solidFill>
                <a:latin typeface="Calibri"/>
                <a:cs typeface="Calibri"/>
              </a:rPr>
              <a:t>d</a:t>
            </a:r>
            <a:r>
              <a:rPr sz="2000" dirty="0">
                <a:solidFill>
                  <a:srgbClr val="990000"/>
                </a:solidFill>
                <a:latin typeface="Calibri"/>
                <a:cs typeface="Calibri"/>
              </a:rPr>
              <a:t>i</a:t>
            </a:r>
            <a:r>
              <a:rPr sz="2000" spc="-20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2000" spc="-25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2000" spc="-5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000" dirty="0">
                <a:solidFill>
                  <a:srgbClr val="990000"/>
                </a:solidFill>
                <a:latin typeface="Calibri"/>
                <a:cs typeface="Calibri"/>
              </a:rPr>
              <a:t>l</a:t>
            </a:r>
            <a:r>
              <a:rPr sz="2000" spc="-10" dirty="0">
                <a:solidFill>
                  <a:srgbClr val="990000"/>
                </a:solidFill>
                <a:latin typeface="Calibri"/>
                <a:cs typeface="Calibri"/>
              </a:rPr>
              <a:t>y</a:t>
            </a:r>
            <a:r>
              <a:rPr sz="2000" spc="-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990000"/>
                </a:solidFill>
                <a:latin typeface="Calibri"/>
                <a:cs typeface="Calibri"/>
              </a:rPr>
              <a:t>co</a:t>
            </a:r>
            <a:r>
              <a:rPr sz="2000" spc="-15" dirty="0">
                <a:solidFill>
                  <a:srgbClr val="990000"/>
                </a:solidFill>
                <a:latin typeface="Calibri"/>
                <a:cs typeface="Calibri"/>
              </a:rPr>
              <a:t>mpu</a:t>
            </a:r>
            <a:r>
              <a:rPr sz="2000" spc="-25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2000" spc="-5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000" spc="-10" dirty="0">
                <a:solidFill>
                  <a:srgbClr val="990000"/>
                </a:solidFill>
                <a:latin typeface="Calibri"/>
                <a:cs typeface="Calibri"/>
              </a:rPr>
              <a:t>d</a:t>
            </a:r>
            <a:endParaRPr sz="20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7"/>
              </a:spcBef>
              <a:buFont typeface="Arial"/>
              <a:buChar char="–"/>
            </a:pPr>
            <a:endParaRPr sz="295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400" spc="-20" dirty="0">
                <a:latin typeface="Calibri"/>
                <a:cs typeface="Calibri"/>
              </a:rPr>
              <a:t>Act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ns</a:t>
            </a:r>
          </a:p>
          <a:p>
            <a:pPr marL="755650" lvl="1" indent="-285750">
              <a:lnSpc>
                <a:spcPct val="100000"/>
              </a:lnSpc>
              <a:spcBef>
                <a:spcPts val="495"/>
              </a:spcBef>
              <a:buFont typeface="Arial"/>
              <a:buChar char="–"/>
              <a:tabLst>
                <a:tab pos="755650" algn="l"/>
              </a:tabLst>
            </a:pPr>
            <a:r>
              <a:rPr sz="2000" spc="-15" dirty="0">
                <a:latin typeface="Calibri"/>
                <a:cs typeface="Calibri"/>
              </a:rPr>
              <a:t>C</a:t>
            </a:r>
            <a:r>
              <a:rPr sz="2000" spc="-20" dirty="0">
                <a:latin typeface="Calibri"/>
                <a:cs typeface="Calibri"/>
              </a:rPr>
              <a:t>o</a:t>
            </a:r>
            <a:r>
              <a:rPr sz="2000" spc="-15" dirty="0">
                <a:latin typeface="Calibri"/>
                <a:cs typeface="Calibri"/>
              </a:rPr>
              <a:t>mpu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es</a:t>
            </a:r>
            <a:r>
              <a:rPr sz="2000" spc="-1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b</a:t>
            </a:r>
            <a:r>
              <a:rPr sz="2000" spc="-5" dirty="0">
                <a:latin typeface="Calibri"/>
                <a:cs typeface="Calibri"/>
              </a:rPr>
              <a:t>ase</a:t>
            </a:r>
            <a:r>
              <a:rPr sz="2000" spc="-15" dirty="0">
                <a:latin typeface="Calibri"/>
                <a:cs typeface="Calibri"/>
              </a:rPr>
              <a:t>d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o</a:t>
            </a:r>
            <a:r>
              <a:rPr sz="2000" spc="-1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spc="-20" dirty="0">
                <a:latin typeface="Calibri"/>
                <a:cs typeface="Calibri"/>
              </a:rPr>
              <a:t>D</a:t>
            </a:r>
            <a:r>
              <a:rPr sz="2000" spc="-70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nd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5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5" dirty="0">
                <a:latin typeface="Calibri"/>
                <a:cs typeface="Calibri"/>
              </a:rPr>
              <a:t>u</a:t>
            </a:r>
            <a:r>
              <a:rPr sz="2000" spc="-5" dirty="0">
                <a:latin typeface="Calibri"/>
                <a:cs typeface="Calibri"/>
              </a:rPr>
              <a:t>r</a:t>
            </a:r>
            <a:r>
              <a:rPr sz="2000" spc="-15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15" dirty="0">
                <a:latin typeface="Calibri"/>
                <a:cs typeface="Calibri"/>
              </a:rPr>
              <a:t>d</a:t>
            </a:r>
            <a:endParaRPr sz="20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650" algn="l"/>
              </a:tabLst>
            </a:pPr>
            <a:r>
              <a:rPr sz="2000" spc="-15" dirty="0">
                <a:latin typeface="Calibri"/>
                <a:cs typeface="Calibri"/>
              </a:rPr>
              <a:t>The</a:t>
            </a:r>
            <a:r>
              <a:rPr sz="2000" spc="-10" dirty="0">
                <a:latin typeface="Calibri"/>
                <a:cs typeface="Calibri"/>
              </a:rPr>
              <a:t>y</a:t>
            </a:r>
            <a:r>
              <a:rPr sz="2000" spc="-5" dirty="0">
                <a:latin typeface="Calibri"/>
                <a:cs typeface="Calibri"/>
              </a:rPr>
              <a:t> a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000" b="1" spc="-10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2000" b="1" spc="-30" dirty="0">
                <a:solidFill>
                  <a:srgbClr val="990000"/>
                </a:solidFill>
                <a:latin typeface="Calibri"/>
                <a:cs typeface="Calibri"/>
              </a:rPr>
              <a:t>g</a:t>
            </a:r>
            <a:r>
              <a:rPr sz="2000" b="1" spc="-5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000" b="1" spc="-10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5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es</a:t>
            </a:r>
            <a:r>
              <a:rPr sz="2000" spc="-15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990000"/>
                </a:solidFill>
                <a:latin typeface="Calibri"/>
                <a:cs typeface="Calibri"/>
              </a:rPr>
              <a:t>im</a:t>
            </a:r>
            <a:r>
              <a:rPr sz="2000" spc="-15" dirty="0">
                <a:solidFill>
                  <a:srgbClr val="990000"/>
                </a:solidFill>
                <a:latin typeface="Calibri"/>
                <a:cs typeface="Calibri"/>
              </a:rPr>
              <a:t>m</a:t>
            </a:r>
            <a:r>
              <a:rPr sz="2000" spc="-5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000" spc="-15" dirty="0">
                <a:solidFill>
                  <a:srgbClr val="990000"/>
                </a:solidFill>
                <a:latin typeface="Calibri"/>
                <a:cs typeface="Calibri"/>
              </a:rPr>
              <a:t>d</a:t>
            </a:r>
            <a:r>
              <a:rPr sz="2000" dirty="0">
                <a:solidFill>
                  <a:srgbClr val="990000"/>
                </a:solidFill>
                <a:latin typeface="Calibri"/>
                <a:cs typeface="Calibri"/>
              </a:rPr>
              <a:t>i</a:t>
            </a:r>
            <a:r>
              <a:rPr sz="2000" spc="-20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2000" spc="-25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2000" spc="-5" dirty="0">
                <a:solidFill>
                  <a:srgbClr val="990000"/>
                </a:solidFill>
                <a:latin typeface="Calibri"/>
                <a:cs typeface="Calibri"/>
              </a:rPr>
              <a:t>el</a:t>
            </a:r>
            <a:r>
              <a:rPr sz="2000" spc="-10" dirty="0">
                <a:solidFill>
                  <a:srgbClr val="990000"/>
                </a:solidFill>
                <a:latin typeface="Calibri"/>
                <a:cs typeface="Calibri"/>
              </a:rPr>
              <a:t>y</a:t>
            </a:r>
            <a:r>
              <a:rPr sz="2000" spc="-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990000"/>
                </a:solidFill>
                <a:latin typeface="Calibri"/>
                <a:cs typeface="Calibri"/>
              </a:rPr>
              <a:t>co</a:t>
            </a:r>
            <a:r>
              <a:rPr sz="2000" spc="-15" dirty="0">
                <a:solidFill>
                  <a:srgbClr val="990000"/>
                </a:solidFill>
                <a:latin typeface="Calibri"/>
                <a:cs typeface="Calibri"/>
              </a:rPr>
              <a:t>mpu</a:t>
            </a:r>
            <a:r>
              <a:rPr sz="2000" spc="-25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2000" spc="-5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000" spc="-10" dirty="0">
                <a:solidFill>
                  <a:srgbClr val="990000"/>
                </a:solidFill>
                <a:latin typeface="Calibri"/>
                <a:cs typeface="Calibri"/>
              </a:rPr>
              <a:t>d.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74722" y="4847302"/>
            <a:ext cx="5594985" cy="708025"/>
          </a:xfrm>
          <a:prstGeom prst="rect">
            <a:avLst/>
          </a:prstGeom>
          <a:ln w="19050">
            <a:solidFill>
              <a:srgbClr val="99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98780" marR="239395" indent="-153035">
              <a:lnSpc>
                <a:spcPct val="100000"/>
              </a:lnSpc>
            </a:pPr>
            <a:r>
              <a:rPr sz="2000" b="1" spc="-5" dirty="0">
                <a:solidFill>
                  <a:srgbClr val="990000"/>
                </a:solidFill>
                <a:latin typeface="Calibri"/>
                <a:cs typeface="Calibri"/>
              </a:rPr>
              <a:t>L</a:t>
            </a:r>
            <a:r>
              <a:rPr sz="2000" b="1" spc="-10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2000" b="1" spc="-5" dirty="0">
                <a:solidFill>
                  <a:srgbClr val="990000"/>
                </a:solidFill>
                <a:latin typeface="Calibri"/>
                <a:cs typeface="Calibri"/>
              </a:rPr>
              <a:t>z</a:t>
            </a:r>
            <a:r>
              <a:rPr sz="2000" b="1" spc="-10" dirty="0">
                <a:solidFill>
                  <a:srgbClr val="990000"/>
                </a:solidFill>
                <a:latin typeface="Calibri"/>
                <a:cs typeface="Calibri"/>
              </a:rPr>
              <a:t>in</a:t>
            </a:r>
            <a:r>
              <a:rPr sz="2000" b="1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000" b="1" spc="-5" dirty="0">
                <a:solidFill>
                  <a:srgbClr val="990000"/>
                </a:solidFill>
                <a:latin typeface="Calibri"/>
                <a:cs typeface="Calibri"/>
              </a:rPr>
              <a:t>s</a:t>
            </a:r>
            <a:r>
              <a:rPr sz="2000" b="1" spc="-10" dirty="0">
                <a:solidFill>
                  <a:srgbClr val="990000"/>
                </a:solidFill>
                <a:latin typeface="Calibri"/>
                <a:cs typeface="Calibri"/>
              </a:rPr>
              <a:t>s</a:t>
            </a:r>
            <a:r>
              <a:rPr sz="2000" b="1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990000"/>
                </a:solidFill>
                <a:latin typeface="Calibri"/>
                <a:cs typeface="Calibri"/>
              </a:rPr>
              <a:t>/</a:t>
            </a:r>
            <a:r>
              <a:rPr sz="2000" b="1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000" b="1" spc="-35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000" b="1" spc="-10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2000" b="1" spc="-30" dirty="0">
                <a:solidFill>
                  <a:srgbClr val="990000"/>
                </a:solidFill>
                <a:latin typeface="Calibri"/>
                <a:cs typeface="Calibri"/>
              </a:rPr>
              <a:t>g</a:t>
            </a:r>
            <a:r>
              <a:rPr sz="2000" b="1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000" b="1" spc="-10" dirty="0">
                <a:solidFill>
                  <a:srgbClr val="990000"/>
                </a:solidFill>
                <a:latin typeface="Calibri"/>
                <a:cs typeface="Calibri"/>
              </a:rPr>
              <a:t>rn</a:t>
            </a:r>
            <a:r>
              <a:rPr sz="2000" b="1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000" b="1" spc="-5" dirty="0">
                <a:solidFill>
                  <a:srgbClr val="990000"/>
                </a:solidFill>
                <a:latin typeface="Calibri"/>
                <a:cs typeface="Calibri"/>
              </a:rPr>
              <a:t>s</a:t>
            </a:r>
            <a:r>
              <a:rPr sz="2000" b="1" spc="-10" dirty="0">
                <a:solidFill>
                  <a:srgbClr val="990000"/>
                </a:solidFill>
                <a:latin typeface="Calibri"/>
                <a:cs typeface="Calibri"/>
              </a:rPr>
              <a:t>s</a:t>
            </a:r>
            <a:r>
              <a:rPr sz="2000" b="1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990000"/>
                </a:solidFill>
                <a:latin typeface="Calibri"/>
                <a:cs typeface="Calibri"/>
              </a:rPr>
              <a:t>i</a:t>
            </a:r>
            <a:r>
              <a:rPr sz="2000" spc="-10" dirty="0">
                <a:solidFill>
                  <a:srgbClr val="990000"/>
                </a:solidFill>
                <a:latin typeface="Calibri"/>
                <a:cs typeface="Calibri"/>
              </a:rPr>
              <a:t>s</a:t>
            </a:r>
            <a:r>
              <a:rPr sz="2000" spc="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990000"/>
                </a:solidFill>
                <a:latin typeface="Calibri"/>
                <a:cs typeface="Calibri"/>
              </a:rPr>
              <a:t>h</a:t>
            </a:r>
            <a:r>
              <a:rPr sz="2000" spc="-25" dirty="0">
                <a:solidFill>
                  <a:srgbClr val="990000"/>
                </a:solidFill>
                <a:latin typeface="Calibri"/>
                <a:cs typeface="Calibri"/>
              </a:rPr>
              <a:t>o</a:t>
            </a:r>
            <a:r>
              <a:rPr sz="2000" spc="-15" dirty="0">
                <a:solidFill>
                  <a:srgbClr val="990000"/>
                </a:solidFill>
                <a:latin typeface="Calibri"/>
                <a:cs typeface="Calibri"/>
              </a:rPr>
              <a:t>w</a:t>
            </a:r>
            <a:r>
              <a:rPr sz="2000" spc="-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000" spc="-35" dirty="0">
                <a:solidFill>
                  <a:srgbClr val="990000"/>
                </a:solidFill>
                <a:latin typeface="Calibri"/>
                <a:cs typeface="Calibri"/>
              </a:rPr>
              <a:t>w</a:t>
            </a:r>
            <a:r>
              <a:rPr sz="2000" spc="-10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000" spc="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990000"/>
                </a:solidFill>
                <a:latin typeface="Calibri"/>
                <a:cs typeface="Calibri"/>
              </a:rPr>
              <a:t>c</a:t>
            </a:r>
            <a:r>
              <a:rPr sz="2000" spc="-5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2000" spc="-15" dirty="0">
                <a:solidFill>
                  <a:srgbClr val="990000"/>
                </a:solidFill>
                <a:latin typeface="Calibri"/>
                <a:cs typeface="Calibri"/>
              </a:rPr>
              <a:t>n</a:t>
            </a:r>
            <a:r>
              <a:rPr sz="200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990000"/>
                </a:solidFill>
                <a:latin typeface="Calibri"/>
                <a:cs typeface="Calibri"/>
              </a:rPr>
              <a:t>limi</a:t>
            </a:r>
            <a:r>
              <a:rPr sz="2000" spc="-10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2000" spc="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990000"/>
                </a:solidFill>
                <a:latin typeface="Calibri"/>
                <a:cs typeface="Calibri"/>
              </a:rPr>
              <a:t>ne</a:t>
            </a:r>
            <a:r>
              <a:rPr sz="2000" spc="-5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2000" spc="-35" dirty="0">
                <a:solidFill>
                  <a:srgbClr val="990000"/>
                </a:solidFill>
                <a:latin typeface="Calibri"/>
                <a:cs typeface="Calibri"/>
              </a:rPr>
              <a:t>w</a:t>
            </a:r>
            <a:r>
              <a:rPr sz="2000" spc="-20" dirty="0">
                <a:solidFill>
                  <a:srgbClr val="990000"/>
                </a:solidFill>
                <a:latin typeface="Calibri"/>
                <a:cs typeface="Calibri"/>
              </a:rPr>
              <a:t>o</a:t>
            </a:r>
            <a:r>
              <a:rPr sz="2000" spc="-5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990000"/>
                </a:solidFill>
                <a:latin typeface="Calibri"/>
                <a:cs typeface="Calibri"/>
              </a:rPr>
              <a:t>k</a:t>
            </a:r>
            <a:r>
              <a:rPr sz="2000" spc="-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990000"/>
                </a:solidFill>
                <a:latin typeface="Calibri"/>
                <a:cs typeface="Calibri"/>
              </a:rPr>
              <a:t>c</a:t>
            </a:r>
            <a:r>
              <a:rPr sz="2000" spc="-15" dirty="0">
                <a:solidFill>
                  <a:srgbClr val="990000"/>
                </a:solidFill>
                <a:latin typeface="Calibri"/>
                <a:cs typeface="Calibri"/>
              </a:rPr>
              <a:t>ommun</a:t>
            </a:r>
            <a:r>
              <a:rPr sz="2000" dirty="0">
                <a:solidFill>
                  <a:srgbClr val="990000"/>
                </a:solidFill>
                <a:latin typeface="Calibri"/>
                <a:cs typeface="Calibri"/>
              </a:rPr>
              <a:t>i</a:t>
            </a:r>
            <a:r>
              <a:rPr sz="2000" spc="-20" dirty="0">
                <a:solidFill>
                  <a:srgbClr val="990000"/>
                </a:solidFill>
                <a:latin typeface="Calibri"/>
                <a:cs typeface="Calibri"/>
              </a:rPr>
              <a:t>c</a:t>
            </a:r>
            <a:r>
              <a:rPr sz="2000" spc="-25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2000" spc="-5" dirty="0">
                <a:solidFill>
                  <a:srgbClr val="990000"/>
                </a:solidFill>
                <a:latin typeface="Calibri"/>
                <a:cs typeface="Calibri"/>
              </a:rPr>
              <a:t>ti</a:t>
            </a:r>
            <a:r>
              <a:rPr sz="2000" spc="-15" dirty="0">
                <a:solidFill>
                  <a:srgbClr val="990000"/>
                </a:solidFill>
                <a:latin typeface="Calibri"/>
                <a:cs typeface="Calibri"/>
              </a:rPr>
              <a:t>on</a:t>
            </a:r>
            <a:r>
              <a:rPr sz="200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990000"/>
                </a:solidFill>
                <a:latin typeface="Calibri"/>
                <a:cs typeface="Calibri"/>
              </a:rPr>
              <a:t>u</a:t>
            </a:r>
            <a:r>
              <a:rPr sz="2000" spc="-5" dirty="0">
                <a:solidFill>
                  <a:srgbClr val="990000"/>
                </a:solidFill>
                <a:latin typeface="Calibri"/>
                <a:cs typeface="Calibri"/>
              </a:rPr>
              <a:t>si</a:t>
            </a:r>
            <a:r>
              <a:rPr sz="2000" spc="-10" dirty="0">
                <a:solidFill>
                  <a:srgbClr val="990000"/>
                </a:solidFill>
                <a:latin typeface="Calibri"/>
                <a:cs typeface="Calibri"/>
              </a:rPr>
              <a:t>ng</a:t>
            </a:r>
            <a:r>
              <a:rPr sz="2000" spc="-5" dirty="0">
                <a:solidFill>
                  <a:srgbClr val="990000"/>
                </a:solidFill>
                <a:latin typeface="Calibri"/>
                <a:cs typeface="Calibri"/>
              </a:rPr>
              <a:t> t</a:t>
            </a:r>
            <a:r>
              <a:rPr sz="2000" spc="-15" dirty="0">
                <a:solidFill>
                  <a:srgbClr val="990000"/>
                </a:solidFill>
                <a:latin typeface="Calibri"/>
                <a:cs typeface="Calibri"/>
              </a:rPr>
              <a:t>he</a:t>
            </a:r>
            <a:r>
              <a:rPr sz="2000" spc="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990000"/>
                </a:solidFill>
                <a:latin typeface="Calibri"/>
                <a:cs typeface="Calibri"/>
              </a:rPr>
              <a:t>p</a:t>
            </a:r>
            <a:r>
              <a:rPr sz="2000" spc="-40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2000" spc="-15" dirty="0">
                <a:solidFill>
                  <a:srgbClr val="990000"/>
                </a:solidFill>
                <a:latin typeface="Calibri"/>
                <a:cs typeface="Calibri"/>
              </a:rPr>
              <a:t>og</a:t>
            </a:r>
            <a:r>
              <a:rPr sz="2000" spc="-50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2000" spc="-10" dirty="0">
                <a:solidFill>
                  <a:srgbClr val="990000"/>
                </a:solidFill>
                <a:latin typeface="Calibri"/>
                <a:cs typeface="Calibri"/>
              </a:rPr>
              <a:t>amming</a:t>
            </a:r>
            <a:r>
              <a:rPr sz="2000" spc="-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990000"/>
                </a:solidFill>
                <a:latin typeface="Calibri"/>
                <a:cs typeface="Calibri"/>
              </a:rPr>
              <a:t>mod</a:t>
            </a:r>
            <a:r>
              <a:rPr sz="2000" spc="-5" dirty="0">
                <a:solidFill>
                  <a:srgbClr val="990000"/>
                </a:solidFill>
                <a:latin typeface="Calibri"/>
                <a:cs typeface="Calibri"/>
              </a:rPr>
              <a:t>el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771B2E-3962-8049-BC99-3BE507B7102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8800">
              <a:lnSpc>
                <a:spcPct val="100000"/>
              </a:lnSpc>
            </a:pPr>
            <a:r>
              <a:rPr spc="-25" dirty="0">
                <a:latin typeface="Calibri"/>
                <a:cs typeface="Calibri"/>
              </a:rPr>
              <a:t>Common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290" dirty="0">
                <a:latin typeface="Calibri"/>
                <a:cs typeface="Calibri"/>
              </a:rPr>
              <a:t>T</a:t>
            </a:r>
            <a:r>
              <a:rPr spc="-110" dirty="0">
                <a:latin typeface="Calibri"/>
                <a:cs typeface="Calibri"/>
              </a:rPr>
              <a:t>r</a:t>
            </a:r>
            <a:r>
              <a:rPr spc="-20" dirty="0">
                <a:latin typeface="Calibri"/>
                <a:cs typeface="Calibri"/>
              </a:rPr>
              <a:t>a</a:t>
            </a:r>
            <a:r>
              <a:rPr spc="-25" dirty="0">
                <a:latin typeface="Calibri"/>
                <a:cs typeface="Calibri"/>
              </a:rPr>
              <a:t>n</a:t>
            </a:r>
            <a:r>
              <a:rPr spc="-60" dirty="0">
                <a:latin typeface="Calibri"/>
                <a:cs typeface="Calibri"/>
              </a:rPr>
              <a:t>s</a:t>
            </a:r>
            <a:r>
              <a:rPr spc="-114" dirty="0">
                <a:latin typeface="Calibri"/>
                <a:cs typeface="Calibri"/>
              </a:rPr>
              <a:t>f</a:t>
            </a:r>
            <a:r>
              <a:rPr spc="-20" dirty="0">
                <a:latin typeface="Calibri"/>
                <a:cs typeface="Calibri"/>
              </a:rPr>
              <a:t>orm</a:t>
            </a:r>
            <a:r>
              <a:rPr spc="-60" dirty="0">
                <a:latin typeface="Calibri"/>
                <a:cs typeface="Calibri"/>
              </a:rPr>
              <a:t>a</a:t>
            </a:r>
            <a:r>
              <a:rPr spc="-10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i</a:t>
            </a:r>
            <a:r>
              <a:rPr spc="-20" dirty="0">
                <a:latin typeface="Calibri"/>
                <a:cs typeface="Calibri"/>
              </a:rPr>
              <a:t>o</a:t>
            </a:r>
            <a:r>
              <a:rPr spc="-25" dirty="0">
                <a:latin typeface="Calibri"/>
                <a:cs typeface="Calibri"/>
              </a:rPr>
              <a:t>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03728" y="1473200"/>
            <a:ext cx="44640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20" dirty="0">
                <a:latin typeface="Calibri"/>
                <a:cs typeface="Calibri"/>
              </a:rPr>
              <a:t>map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89592" y="1473200"/>
            <a:ext cx="5342890" cy="742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20" dirty="0">
                <a:solidFill>
                  <a:srgbClr val="990000"/>
                </a:solidFill>
                <a:latin typeface="Calibri"/>
                <a:cs typeface="Calibri"/>
              </a:rPr>
              <a:t>map</a:t>
            </a:r>
            <a:r>
              <a:rPr sz="1800" b="1" spc="-10" dirty="0">
                <a:solidFill>
                  <a:srgbClr val="990000"/>
                </a:solidFill>
                <a:latin typeface="Calibri"/>
                <a:cs typeface="Calibri"/>
              </a:rPr>
              <a:t>[</a:t>
            </a:r>
            <a:r>
              <a:rPr sz="1800" b="1" spc="-5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1800" b="1" spc="-10" dirty="0">
                <a:solidFill>
                  <a:srgbClr val="990000"/>
                </a:solidFill>
                <a:latin typeface="Calibri"/>
                <a:cs typeface="Calibri"/>
              </a:rPr>
              <a:t>](</a:t>
            </a:r>
            <a:r>
              <a:rPr sz="1800" b="1" spc="5" dirty="0">
                <a:solidFill>
                  <a:srgbClr val="990000"/>
                </a:solidFill>
                <a:latin typeface="Calibri"/>
                <a:cs typeface="Calibri"/>
              </a:rPr>
              <a:t>f</a:t>
            </a:r>
            <a:r>
              <a:rPr sz="1800" b="1" spc="-5" dirty="0">
                <a:solidFill>
                  <a:srgbClr val="990000"/>
                </a:solidFill>
                <a:latin typeface="Calibri"/>
                <a:cs typeface="Calibri"/>
              </a:rPr>
              <a:t>:</a:t>
            </a:r>
            <a:r>
              <a:rPr sz="1800" b="1" spc="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1800" b="1" dirty="0">
                <a:solidFill>
                  <a:srgbClr val="990000"/>
                </a:solidFill>
                <a:latin typeface="Calibri"/>
                <a:cs typeface="Calibri"/>
              </a:rPr>
              <a:t>=&gt;</a:t>
            </a:r>
            <a:r>
              <a:rPr sz="1800" b="1" spc="-10" dirty="0">
                <a:solidFill>
                  <a:srgbClr val="990000"/>
                </a:solidFill>
                <a:latin typeface="Calibri"/>
                <a:cs typeface="Calibri"/>
              </a:rPr>
              <a:t>B):</a:t>
            </a:r>
            <a:r>
              <a:rPr sz="1800" b="1" spc="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1800" b="1" dirty="0">
                <a:solidFill>
                  <a:srgbClr val="990000"/>
                </a:solidFill>
                <a:latin typeface="Calibri"/>
                <a:cs typeface="Calibri"/>
              </a:rPr>
              <a:t>DD</a:t>
            </a:r>
            <a:r>
              <a:rPr sz="1800" b="1" spc="-10" dirty="0">
                <a:solidFill>
                  <a:srgbClr val="990000"/>
                </a:solidFill>
                <a:latin typeface="Calibri"/>
                <a:cs typeface="Calibri"/>
              </a:rPr>
              <a:t>[</a:t>
            </a:r>
            <a:r>
              <a:rPr sz="1800" b="1" spc="-5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1800" b="1" spc="-10" dirty="0">
                <a:solidFill>
                  <a:srgbClr val="990000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latin typeface="Calibri"/>
                <a:cs typeface="Calibri"/>
              </a:rPr>
              <a:t>Appl</a:t>
            </a:r>
            <a:r>
              <a:rPr sz="1600" dirty="0">
                <a:latin typeface="Calibri"/>
                <a:cs typeface="Calibri"/>
              </a:rPr>
              <a:t>y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f</a:t>
            </a:r>
            <a:r>
              <a:rPr sz="1600" spc="-10" dirty="0">
                <a:latin typeface="Calibri"/>
                <a:cs typeface="Calibri"/>
              </a:rPr>
              <a:t>un</a:t>
            </a:r>
            <a:r>
              <a:rPr sz="1600" spc="-5" dirty="0">
                <a:latin typeface="Calibri"/>
                <a:cs typeface="Calibri"/>
              </a:rPr>
              <a:t>ct</a:t>
            </a:r>
            <a:r>
              <a:rPr sz="1600" spc="-10" dirty="0">
                <a:latin typeface="Calibri"/>
                <a:cs typeface="Calibri"/>
              </a:rPr>
              <a:t>i</a:t>
            </a:r>
            <a:r>
              <a:rPr sz="1600" dirty="0">
                <a:latin typeface="Calibri"/>
                <a:cs typeface="Calibri"/>
              </a:rPr>
              <a:t>on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o </a:t>
            </a:r>
            <a:r>
              <a:rPr sz="1600" spc="-5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c</a:t>
            </a:r>
            <a:r>
              <a:rPr sz="1600" dirty="0">
                <a:latin typeface="Calibri"/>
                <a:cs typeface="Calibri"/>
              </a:rPr>
              <a:t>h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l</a:t>
            </a:r>
            <a:r>
              <a:rPr sz="1600" spc="-5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m</a:t>
            </a:r>
            <a:r>
              <a:rPr sz="1600" spc="-5" dirty="0">
                <a:latin typeface="Calibri"/>
                <a:cs typeface="Calibri"/>
              </a:rPr>
              <a:t>e</a:t>
            </a:r>
            <a:r>
              <a:rPr sz="1600" spc="-25" dirty="0">
                <a:latin typeface="Calibri"/>
                <a:cs typeface="Calibri"/>
              </a:rPr>
              <a:t>n</a:t>
            </a:r>
            <a:r>
              <a:rPr sz="1600" dirty="0">
                <a:latin typeface="Calibri"/>
                <a:cs typeface="Calibri"/>
              </a:rPr>
              <a:t>t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</a:t>
            </a:r>
            <a:r>
              <a:rPr sz="1600" dirty="0">
                <a:latin typeface="Calibri"/>
                <a:cs typeface="Calibri"/>
              </a:rPr>
              <a:t>n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h</a:t>
            </a:r>
            <a:r>
              <a:rPr sz="1600" dirty="0">
                <a:latin typeface="Calibri"/>
                <a:cs typeface="Calibri"/>
              </a:rPr>
              <a:t>e R</a:t>
            </a:r>
            <a:r>
              <a:rPr sz="1600" spc="-5" dirty="0">
                <a:latin typeface="Calibri"/>
                <a:cs typeface="Calibri"/>
              </a:rPr>
              <a:t>D</a:t>
            </a:r>
            <a:r>
              <a:rPr sz="1600" dirty="0">
                <a:latin typeface="Calibri"/>
                <a:cs typeface="Calibri"/>
              </a:rPr>
              <a:t>D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an</a:t>
            </a:r>
            <a:r>
              <a:rPr sz="1600" dirty="0">
                <a:latin typeface="Calibri"/>
                <a:cs typeface="Calibri"/>
              </a:rPr>
              <a:t>d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r</a:t>
            </a:r>
            <a:r>
              <a:rPr sz="1600" spc="-10" dirty="0">
                <a:latin typeface="Calibri"/>
                <a:cs typeface="Calibri"/>
              </a:rPr>
              <a:t>e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u</a:t>
            </a:r>
            <a:r>
              <a:rPr sz="1600" dirty="0">
                <a:latin typeface="Calibri"/>
                <a:cs typeface="Calibri"/>
              </a:rPr>
              <a:t>rn</a:t>
            </a:r>
            <a:r>
              <a:rPr sz="1600" spc="-10" dirty="0">
                <a:latin typeface="Calibri"/>
                <a:cs typeface="Calibri"/>
              </a:rPr>
              <a:t> a</a:t>
            </a:r>
            <a:r>
              <a:rPr sz="1600" dirty="0">
                <a:latin typeface="Calibri"/>
                <a:cs typeface="Calibri"/>
              </a:rPr>
              <a:t>n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</a:t>
            </a:r>
            <a:r>
              <a:rPr sz="1600" spc="-5" dirty="0">
                <a:latin typeface="Calibri"/>
                <a:cs typeface="Calibri"/>
              </a:rPr>
              <a:t>D</a:t>
            </a:r>
            <a:r>
              <a:rPr sz="1600" dirty="0">
                <a:latin typeface="Calibri"/>
                <a:cs typeface="Calibri"/>
              </a:rPr>
              <a:t>D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h</a:t>
            </a:r>
            <a:r>
              <a:rPr sz="1600" dirty="0">
                <a:latin typeface="Calibri"/>
                <a:cs typeface="Calibri"/>
              </a:rPr>
              <a:t>e </a:t>
            </a:r>
            <a:r>
              <a:rPr sz="1600" spc="-20" dirty="0">
                <a:latin typeface="Calibri"/>
                <a:cs typeface="Calibri"/>
              </a:rPr>
              <a:t>r</a:t>
            </a:r>
            <a:r>
              <a:rPr sz="1600" spc="-5" dirty="0">
                <a:latin typeface="Calibri"/>
                <a:cs typeface="Calibri"/>
              </a:rPr>
              <a:t>es</a:t>
            </a:r>
            <a:r>
              <a:rPr sz="1600" spc="-10" dirty="0">
                <a:latin typeface="Calibri"/>
                <a:cs typeface="Calibri"/>
              </a:rPr>
              <a:t>ul</a:t>
            </a:r>
            <a:r>
              <a:rPr sz="1600" spc="-5" dirty="0">
                <a:latin typeface="Calibri"/>
                <a:cs typeface="Calibri"/>
              </a:rPr>
              <a:t>t.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44438" y="2570479"/>
            <a:ext cx="7651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5" dirty="0">
                <a:latin typeface="Calibri"/>
                <a:cs typeface="Calibri"/>
              </a:rPr>
              <a:t>f</a:t>
            </a:r>
            <a:r>
              <a:rPr sz="1800" b="1" spc="-5" dirty="0">
                <a:latin typeface="Calibri"/>
                <a:cs typeface="Calibri"/>
              </a:rPr>
              <a:t>l</a:t>
            </a:r>
            <a:r>
              <a:rPr sz="1800" b="1" spc="-30" dirty="0">
                <a:latin typeface="Calibri"/>
                <a:cs typeface="Calibri"/>
              </a:rPr>
              <a:t>a</a:t>
            </a:r>
            <a:r>
              <a:rPr sz="1800" b="1" spc="-10" dirty="0">
                <a:latin typeface="Calibri"/>
                <a:cs typeface="Calibri"/>
              </a:rPr>
              <a:t>t</a:t>
            </a:r>
            <a:r>
              <a:rPr sz="1800" b="1" spc="-5" dirty="0">
                <a:latin typeface="Calibri"/>
                <a:cs typeface="Calibri"/>
              </a:rPr>
              <a:t>m</a:t>
            </a:r>
            <a:r>
              <a:rPr sz="1800" b="1" spc="-15" dirty="0">
                <a:latin typeface="Calibri"/>
                <a:cs typeface="Calibri"/>
              </a:rPr>
              <a:t>a</a:t>
            </a:r>
            <a:r>
              <a:rPr sz="1800" b="1" spc="-10" dirty="0">
                <a:latin typeface="Calibri"/>
                <a:cs typeface="Calibri"/>
              </a:rPr>
              <a:t>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89592" y="2570479"/>
            <a:ext cx="5342890" cy="742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5" dirty="0">
                <a:solidFill>
                  <a:srgbClr val="990000"/>
                </a:solidFill>
                <a:latin typeface="Calibri"/>
                <a:cs typeface="Calibri"/>
              </a:rPr>
              <a:t>f</a:t>
            </a:r>
            <a:r>
              <a:rPr sz="1800" b="1" spc="-5" dirty="0">
                <a:solidFill>
                  <a:srgbClr val="990000"/>
                </a:solidFill>
                <a:latin typeface="Calibri"/>
                <a:cs typeface="Calibri"/>
              </a:rPr>
              <a:t>l</a:t>
            </a:r>
            <a:r>
              <a:rPr sz="1800" b="1" spc="-30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1800" b="1" spc="-10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1800" b="1" spc="-20" dirty="0">
                <a:solidFill>
                  <a:srgbClr val="990000"/>
                </a:solidFill>
                <a:latin typeface="Calibri"/>
                <a:cs typeface="Calibri"/>
              </a:rPr>
              <a:t>map</a:t>
            </a:r>
            <a:r>
              <a:rPr sz="1800" b="1" spc="-10" dirty="0">
                <a:solidFill>
                  <a:srgbClr val="990000"/>
                </a:solidFill>
                <a:latin typeface="Calibri"/>
                <a:cs typeface="Calibri"/>
              </a:rPr>
              <a:t>[</a:t>
            </a:r>
            <a:r>
              <a:rPr sz="1800" b="1" spc="-15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1800" b="1" spc="-10" dirty="0">
                <a:solidFill>
                  <a:srgbClr val="990000"/>
                </a:solidFill>
                <a:latin typeface="Calibri"/>
                <a:cs typeface="Calibri"/>
              </a:rPr>
              <a:t>](</a:t>
            </a:r>
            <a:r>
              <a:rPr sz="1800" b="1" spc="5" dirty="0">
                <a:solidFill>
                  <a:srgbClr val="990000"/>
                </a:solidFill>
                <a:latin typeface="Calibri"/>
                <a:cs typeface="Calibri"/>
              </a:rPr>
              <a:t>f</a:t>
            </a:r>
            <a:r>
              <a:rPr sz="1800" b="1" spc="-5" dirty="0">
                <a:solidFill>
                  <a:srgbClr val="990000"/>
                </a:solidFill>
                <a:latin typeface="Calibri"/>
                <a:cs typeface="Calibri"/>
              </a:rPr>
              <a:t>:</a:t>
            </a:r>
            <a:r>
              <a:rPr sz="1800" b="1" spc="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1800" b="1" dirty="0">
                <a:solidFill>
                  <a:srgbClr val="990000"/>
                </a:solidFill>
                <a:latin typeface="Calibri"/>
                <a:cs typeface="Calibri"/>
              </a:rPr>
              <a:t>=&gt;</a:t>
            </a:r>
            <a:r>
              <a:rPr sz="1800" b="1" spc="-10" dirty="0">
                <a:solidFill>
                  <a:srgbClr val="990000"/>
                </a:solidFill>
                <a:latin typeface="Calibri"/>
                <a:cs typeface="Calibri"/>
              </a:rPr>
              <a:t>B):</a:t>
            </a:r>
            <a:r>
              <a:rPr sz="1800" b="1" spc="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1800" b="1" dirty="0">
                <a:solidFill>
                  <a:srgbClr val="990000"/>
                </a:solidFill>
                <a:latin typeface="Calibri"/>
                <a:cs typeface="Calibri"/>
              </a:rPr>
              <a:t>DD</a:t>
            </a:r>
            <a:r>
              <a:rPr sz="1800" b="1" spc="-10" dirty="0">
                <a:solidFill>
                  <a:srgbClr val="990000"/>
                </a:solidFill>
                <a:latin typeface="Calibri"/>
                <a:cs typeface="Calibri"/>
              </a:rPr>
              <a:t>[</a:t>
            </a:r>
            <a:r>
              <a:rPr sz="1800" b="1" spc="-15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1800" b="1" spc="-10" dirty="0">
                <a:solidFill>
                  <a:srgbClr val="990000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latin typeface="Calibri"/>
                <a:cs typeface="Calibri"/>
              </a:rPr>
              <a:t>Appl</a:t>
            </a:r>
            <a:r>
              <a:rPr sz="1600" dirty="0">
                <a:latin typeface="Calibri"/>
                <a:cs typeface="Calibri"/>
              </a:rPr>
              <a:t>y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f</a:t>
            </a:r>
            <a:r>
              <a:rPr sz="1600" spc="-10" dirty="0">
                <a:latin typeface="Calibri"/>
                <a:cs typeface="Calibri"/>
              </a:rPr>
              <a:t>un</a:t>
            </a:r>
            <a:r>
              <a:rPr sz="1600" spc="-5" dirty="0">
                <a:latin typeface="Calibri"/>
                <a:cs typeface="Calibri"/>
              </a:rPr>
              <a:t>ct</a:t>
            </a:r>
            <a:r>
              <a:rPr sz="1600" spc="-10" dirty="0">
                <a:latin typeface="Calibri"/>
                <a:cs typeface="Calibri"/>
              </a:rPr>
              <a:t>i</a:t>
            </a:r>
            <a:r>
              <a:rPr sz="1600" dirty="0">
                <a:latin typeface="Calibri"/>
                <a:cs typeface="Calibri"/>
              </a:rPr>
              <a:t>on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o </a:t>
            </a:r>
            <a:r>
              <a:rPr sz="1600" spc="-5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c</a:t>
            </a:r>
            <a:r>
              <a:rPr sz="1600" dirty="0">
                <a:latin typeface="Calibri"/>
                <a:cs typeface="Calibri"/>
              </a:rPr>
              <a:t>h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l</a:t>
            </a:r>
            <a:r>
              <a:rPr sz="1600" spc="-5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m</a:t>
            </a:r>
            <a:r>
              <a:rPr sz="1600" spc="-5" dirty="0">
                <a:latin typeface="Calibri"/>
                <a:cs typeface="Calibri"/>
              </a:rPr>
              <a:t>e</a:t>
            </a:r>
            <a:r>
              <a:rPr sz="1600" spc="-25" dirty="0">
                <a:latin typeface="Calibri"/>
                <a:cs typeface="Calibri"/>
              </a:rPr>
              <a:t>n</a:t>
            </a:r>
            <a:r>
              <a:rPr sz="1600" dirty="0">
                <a:latin typeface="Calibri"/>
                <a:cs typeface="Calibri"/>
              </a:rPr>
              <a:t>t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</a:t>
            </a:r>
            <a:r>
              <a:rPr sz="1600" dirty="0">
                <a:latin typeface="Calibri"/>
                <a:cs typeface="Calibri"/>
              </a:rPr>
              <a:t>n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h</a:t>
            </a:r>
            <a:r>
              <a:rPr sz="1600" dirty="0">
                <a:latin typeface="Calibri"/>
                <a:cs typeface="Calibri"/>
              </a:rPr>
              <a:t>e R</a:t>
            </a:r>
            <a:r>
              <a:rPr sz="1600" spc="-5" dirty="0">
                <a:latin typeface="Calibri"/>
                <a:cs typeface="Calibri"/>
              </a:rPr>
              <a:t>D</a:t>
            </a:r>
            <a:r>
              <a:rPr sz="1600" dirty="0">
                <a:latin typeface="Calibri"/>
                <a:cs typeface="Calibri"/>
              </a:rPr>
              <a:t>D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an</a:t>
            </a:r>
            <a:r>
              <a:rPr sz="1600" dirty="0">
                <a:latin typeface="Calibri"/>
                <a:cs typeface="Calibri"/>
              </a:rPr>
              <a:t>d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r</a:t>
            </a:r>
            <a:r>
              <a:rPr sz="1600" spc="-10" dirty="0">
                <a:latin typeface="Calibri"/>
                <a:cs typeface="Calibri"/>
              </a:rPr>
              <a:t>e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u</a:t>
            </a:r>
            <a:r>
              <a:rPr sz="1600" dirty="0">
                <a:latin typeface="Calibri"/>
                <a:cs typeface="Calibri"/>
              </a:rPr>
              <a:t>rn</a:t>
            </a:r>
            <a:r>
              <a:rPr sz="1600" spc="-10" dirty="0">
                <a:latin typeface="Calibri"/>
                <a:cs typeface="Calibri"/>
              </a:rPr>
              <a:t> a</a:t>
            </a:r>
            <a:r>
              <a:rPr sz="1600" dirty="0">
                <a:latin typeface="Calibri"/>
                <a:cs typeface="Calibri"/>
              </a:rPr>
              <a:t>n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</a:t>
            </a:r>
            <a:r>
              <a:rPr sz="1600" spc="-5" dirty="0">
                <a:latin typeface="Calibri"/>
                <a:cs typeface="Calibri"/>
              </a:rPr>
              <a:t>D</a:t>
            </a:r>
            <a:r>
              <a:rPr sz="1600" dirty="0">
                <a:latin typeface="Calibri"/>
                <a:cs typeface="Calibri"/>
              </a:rPr>
              <a:t>D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h</a:t>
            </a:r>
            <a:r>
              <a:rPr sz="1600" dirty="0">
                <a:latin typeface="Calibri"/>
                <a:cs typeface="Calibri"/>
              </a:rPr>
              <a:t>e </a:t>
            </a:r>
            <a:r>
              <a:rPr sz="1600" spc="-20" dirty="0">
                <a:latin typeface="Calibri"/>
                <a:cs typeface="Calibri"/>
              </a:rPr>
              <a:t>r</a:t>
            </a:r>
            <a:r>
              <a:rPr sz="1600" spc="-5" dirty="0">
                <a:latin typeface="Calibri"/>
                <a:cs typeface="Calibri"/>
              </a:rPr>
              <a:t>es</a:t>
            </a:r>
            <a:r>
              <a:rPr sz="1600" spc="-10" dirty="0">
                <a:latin typeface="Calibri"/>
                <a:cs typeface="Calibri"/>
              </a:rPr>
              <a:t>ul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,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bu</a:t>
            </a:r>
            <a:r>
              <a:rPr sz="1600" dirty="0">
                <a:latin typeface="Calibri"/>
                <a:cs typeface="Calibri"/>
              </a:rPr>
              <a:t>t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</a:t>
            </a:r>
            <a:r>
              <a:rPr sz="1600" spc="-10" dirty="0">
                <a:latin typeface="Calibri"/>
                <a:cs typeface="Calibri"/>
              </a:rPr>
              <a:t>u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pu</a:t>
            </a:r>
            <a:r>
              <a:rPr sz="1600" dirty="0">
                <a:latin typeface="Calibri"/>
                <a:cs typeface="Calibri"/>
              </a:rPr>
              <a:t>t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</a:t>
            </a:r>
            <a:r>
              <a:rPr sz="1600" dirty="0">
                <a:latin typeface="Calibri"/>
                <a:cs typeface="Calibri"/>
              </a:rPr>
              <a:t>s</a:t>
            </a:r>
            <a:r>
              <a:rPr sz="1600" spc="-5" dirty="0">
                <a:latin typeface="Calibri"/>
                <a:cs typeface="Calibri"/>
              </a:rPr>
              <a:t> f</a:t>
            </a:r>
            <a:r>
              <a:rPr sz="1600" spc="-10" dirty="0">
                <a:latin typeface="Calibri"/>
                <a:cs typeface="Calibri"/>
              </a:rPr>
              <a:t>l</a:t>
            </a:r>
            <a:r>
              <a:rPr sz="1600" spc="-25" dirty="0">
                <a:latin typeface="Calibri"/>
                <a:cs typeface="Calibri"/>
              </a:rPr>
              <a:t>at</a:t>
            </a:r>
            <a:r>
              <a:rPr sz="1600" spc="-20" dirty="0">
                <a:latin typeface="Calibri"/>
                <a:cs typeface="Calibri"/>
              </a:rPr>
              <a:t>t</a:t>
            </a:r>
            <a:r>
              <a:rPr sz="1600" spc="-5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n</a:t>
            </a:r>
            <a:r>
              <a:rPr sz="1600" spc="-5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d</a:t>
            </a:r>
            <a:r>
              <a:rPr sz="1600" dirty="0"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86075" y="3667759"/>
            <a:ext cx="4826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5" dirty="0">
                <a:latin typeface="Calibri"/>
                <a:cs typeface="Calibri"/>
              </a:rPr>
              <a:t>f</a:t>
            </a:r>
            <a:r>
              <a:rPr sz="1800" b="1" spc="-5" dirty="0">
                <a:latin typeface="Calibri"/>
                <a:cs typeface="Calibri"/>
              </a:rPr>
              <a:t>i</a:t>
            </a:r>
            <a:r>
              <a:rPr sz="1800" b="1" spc="-10" dirty="0">
                <a:latin typeface="Calibri"/>
                <a:cs typeface="Calibri"/>
              </a:rPr>
              <a:t>l</a:t>
            </a:r>
            <a:r>
              <a:rPr sz="1800" b="1" spc="-35" dirty="0">
                <a:latin typeface="Calibri"/>
                <a:cs typeface="Calibri"/>
              </a:rPr>
              <a:t>t</a:t>
            </a:r>
            <a:r>
              <a:rPr sz="1800" b="1" spc="-10" dirty="0">
                <a:latin typeface="Calibri"/>
                <a:cs typeface="Calibri"/>
              </a:rPr>
              <a:t>e</a:t>
            </a:r>
            <a:r>
              <a:rPr sz="1800" b="1" dirty="0"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89592" y="3667759"/>
            <a:ext cx="530225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5" dirty="0">
                <a:solidFill>
                  <a:srgbClr val="990000"/>
                </a:solidFill>
                <a:latin typeface="Calibri"/>
                <a:cs typeface="Calibri"/>
              </a:rPr>
              <a:t>f</a:t>
            </a:r>
            <a:r>
              <a:rPr sz="1800" b="1" spc="-5" dirty="0">
                <a:solidFill>
                  <a:srgbClr val="990000"/>
                </a:solidFill>
                <a:latin typeface="Calibri"/>
                <a:cs typeface="Calibri"/>
              </a:rPr>
              <a:t>i</a:t>
            </a:r>
            <a:r>
              <a:rPr sz="1800" b="1" spc="-10" dirty="0">
                <a:solidFill>
                  <a:srgbClr val="990000"/>
                </a:solidFill>
                <a:latin typeface="Calibri"/>
                <a:cs typeface="Calibri"/>
              </a:rPr>
              <a:t>l</a:t>
            </a:r>
            <a:r>
              <a:rPr sz="1800" b="1" spc="-35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1800" b="1" spc="-10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1800" b="1" spc="-5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1800" b="1" spc="-10" dirty="0">
                <a:solidFill>
                  <a:srgbClr val="990000"/>
                </a:solidFill>
                <a:latin typeface="Calibri"/>
                <a:cs typeface="Calibri"/>
              </a:rPr>
              <a:t>[</a:t>
            </a:r>
            <a:r>
              <a:rPr sz="1800" b="1" spc="-5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1800" b="1" spc="-10" dirty="0">
                <a:solidFill>
                  <a:srgbClr val="990000"/>
                </a:solidFill>
                <a:latin typeface="Calibri"/>
                <a:cs typeface="Calibri"/>
              </a:rPr>
              <a:t>]</a:t>
            </a:r>
            <a:r>
              <a:rPr sz="1800" b="1" spc="-15" dirty="0">
                <a:solidFill>
                  <a:srgbClr val="990000"/>
                </a:solidFill>
                <a:latin typeface="Calibri"/>
                <a:cs typeface="Calibri"/>
              </a:rPr>
              <a:t>(</a:t>
            </a:r>
            <a:r>
              <a:rPr sz="1800" b="1" spc="-5" dirty="0">
                <a:solidFill>
                  <a:srgbClr val="990000"/>
                </a:solidFill>
                <a:latin typeface="Calibri"/>
                <a:cs typeface="Calibri"/>
              </a:rPr>
              <a:t>p</a:t>
            </a:r>
            <a:r>
              <a:rPr sz="1800" b="1" spc="-25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1800" b="1" spc="-10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1800" b="1" spc="-15" dirty="0">
                <a:solidFill>
                  <a:srgbClr val="990000"/>
                </a:solidFill>
                <a:latin typeface="Calibri"/>
                <a:cs typeface="Calibri"/>
              </a:rPr>
              <a:t>d</a:t>
            </a:r>
            <a:r>
              <a:rPr sz="1800" b="1" spc="-5" dirty="0">
                <a:solidFill>
                  <a:srgbClr val="990000"/>
                </a:solidFill>
                <a:latin typeface="Calibri"/>
                <a:cs typeface="Calibri"/>
              </a:rPr>
              <a:t>:</a:t>
            </a:r>
            <a:r>
              <a:rPr sz="1800" b="1" spc="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1800" b="1" spc="-10" dirty="0">
                <a:solidFill>
                  <a:srgbClr val="990000"/>
                </a:solidFill>
                <a:latin typeface="Calibri"/>
                <a:cs typeface="Calibri"/>
              </a:rPr>
              <a:t>=&gt;B</a:t>
            </a:r>
            <a:r>
              <a:rPr sz="1800" b="1" spc="-15" dirty="0">
                <a:solidFill>
                  <a:srgbClr val="990000"/>
                </a:solidFill>
                <a:latin typeface="Calibri"/>
                <a:cs typeface="Calibri"/>
              </a:rPr>
              <a:t>ool</a:t>
            </a:r>
            <a:r>
              <a:rPr sz="1800" b="1" spc="-10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1800" b="1" spc="-15" dirty="0">
                <a:solidFill>
                  <a:srgbClr val="990000"/>
                </a:solidFill>
                <a:latin typeface="Calibri"/>
                <a:cs typeface="Calibri"/>
              </a:rPr>
              <a:t>an</a:t>
            </a:r>
            <a:r>
              <a:rPr sz="1800" b="1" spc="-10" dirty="0">
                <a:solidFill>
                  <a:srgbClr val="990000"/>
                </a:solidFill>
                <a:latin typeface="Calibri"/>
                <a:cs typeface="Calibri"/>
              </a:rPr>
              <a:t>):</a:t>
            </a:r>
            <a:r>
              <a:rPr sz="1800" b="1" spc="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1800" b="1" dirty="0">
                <a:solidFill>
                  <a:srgbClr val="990000"/>
                </a:solidFill>
                <a:latin typeface="Calibri"/>
                <a:cs typeface="Calibri"/>
              </a:rPr>
              <a:t>DD[</a:t>
            </a:r>
            <a:r>
              <a:rPr sz="1800" b="1" spc="-5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1800" b="1" spc="-10" dirty="0">
                <a:solidFill>
                  <a:srgbClr val="990000"/>
                </a:solidFill>
                <a:latin typeface="Calibri"/>
                <a:cs typeface="Calibri"/>
              </a:rPr>
              <a:t>]</a:t>
            </a:r>
            <a:endParaRPr sz="1800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latin typeface="Calibri"/>
                <a:cs typeface="Calibri"/>
              </a:rPr>
              <a:t>Appl</a:t>
            </a:r>
            <a:r>
              <a:rPr sz="1600" dirty="0">
                <a:latin typeface="Calibri"/>
                <a:cs typeface="Calibri"/>
              </a:rPr>
              <a:t>y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lang="en-US" sz="1600" spc="-10" dirty="0">
                <a:latin typeface="Calibri"/>
                <a:cs typeface="Calibri"/>
              </a:rPr>
              <a:t>a </a:t>
            </a:r>
            <a:r>
              <a:rPr sz="1600" spc="-10" dirty="0">
                <a:latin typeface="Calibri"/>
                <a:cs typeface="Calibri"/>
              </a:rPr>
              <a:t>p</a:t>
            </a:r>
            <a:r>
              <a:rPr sz="1600" spc="-20" dirty="0">
                <a:latin typeface="Calibri"/>
                <a:cs typeface="Calibri"/>
              </a:rPr>
              <a:t>r</a:t>
            </a:r>
            <a:r>
              <a:rPr sz="1600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di</a:t>
            </a:r>
            <a:r>
              <a:rPr sz="1600" spc="-20" dirty="0">
                <a:latin typeface="Calibri"/>
                <a:cs typeface="Calibri"/>
              </a:rPr>
              <a:t>c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2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e </a:t>
            </a:r>
            <a:r>
              <a:rPr sz="1600" spc="-5" dirty="0">
                <a:latin typeface="Calibri"/>
                <a:cs typeface="Calibri"/>
              </a:rPr>
              <a:t>f</a:t>
            </a:r>
            <a:r>
              <a:rPr sz="1600" spc="-10" dirty="0">
                <a:latin typeface="Calibri"/>
                <a:cs typeface="Calibri"/>
              </a:rPr>
              <a:t>un</a:t>
            </a:r>
            <a:r>
              <a:rPr sz="1600" spc="-5" dirty="0">
                <a:latin typeface="Calibri"/>
                <a:cs typeface="Calibri"/>
              </a:rPr>
              <a:t>ct</a:t>
            </a:r>
            <a:r>
              <a:rPr sz="1600" spc="-10" dirty="0">
                <a:latin typeface="Calibri"/>
                <a:cs typeface="Calibri"/>
              </a:rPr>
              <a:t>i</a:t>
            </a:r>
            <a:r>
              <a:rPr sz="1600" dirty="0">
                <a:latin typeface="Calibri"/>
                <a:cs typeface="Calibri"/>
              </a:rPr>
              <a:t>o</a:t>
            </a:r>
            <a:r>
              <a:rPr sz="1600" spc="-10" dirty="0">
                <a:latin typeface="Calibri"/>
                <a:cs typeface="Calibri"/>
              </a:rPr>
              <a:t>n</a:t>
            </a:r>
            <a:r>
              <a:rPr sz="1600" dirty="0">
                <a:latin typeface="Calibri"/>
                <a:cs typeface="Calibri"/>
              </a:rPr>
              <a:t>,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</a:t>
            </a:r>
            <a:r>
              <a:rPr sz="1600" spc="-20" dirty="0">
                <a:latin typeface="Calibri"/>
                <a:cs typeface="Calibri"/>
              </a:rPr>
              <a:t>r</a:t>
            </a:r>
            <a:r>
              <a:rPr sz="1600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d</a:t>
            </a:r>
            <a:r>
              <a:rPr sz="1600" dirty="0">
                <a:latin typeface="Calibri"/>
                <a:cs typeface="Calibri"/>
              </a:rPr>
              <a:t>,  </a:t>
            </a:r>
            <a:r>
              <a:rPr sz="1600" spc="-2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o e</a:t>
            </a:r>
            <a:r>
              <a:rPr sz="1600" spc="-10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c</a:t>
            </a:r>
            <a:r>
              <a:rPr sz="1600" dirty="0">
                <a:latin typeface="Calibri"/>
                <a:cs typeface="Calibri"/>
              </a:rPr>
              <a:t>h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l</a:t>
            </a:r>
            <a:r>
              <a:rPr sz="1600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m</a:t>
            </a:r>
            <a:r>
              <a:rPr sz="1600" dirty="0">
                <a:latin typeface="Calibri"/>
                <a:cs typeface="Calibri"/>
              </a:rPr>
              <a:t>e</a:t>
            </a:r>
            <a:r>
              <a:rPr sz="1600" spc="-25" dirty="0">
                <a:latin typeface="Calibri"/>
                <a:cs typeface="Calibri"/>
              </a:rPr>
              <a:t>n</a:t>
            </a:r>
            <a:r>
              <a:rPr sz="1600" dirty="0">
                <a:latin typeface="Calibri"/>
                <a:cs typeface="Calibri"/>
              </a:rPr>
              <a:t>t </a:t>
            </a:r>
            <a:r>
              <a:rPr sz="1600" spc="-10" dirty="0">
                <a:latin typeface="Calibri"/>
                <a:cs typeface="Calibri"/>
              </a:rPr>
              <a:t>i</a:t>
            </a:r>
            <a:r>
              <a:rPr sz="1600" dirty="0">
                <a:latin typeface="Calibri"/>
                <a:cs typeface="Calibri"/>
              </a:rPr>
              <a:t>n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h</a:t>
            </a:r>
            <a:r>
              <a:rPr sz="1600" dirty="0">
                <a:latin typeface="Calibri"/>
                <a:cs typeface="Calibri"/>
              </a:rPr>
              <a:t>e R</a:t>
            </a:r>
            <a:r>
              <a:rPr sz="1600" spc="-5" dirty="0">
                <a:latin typeface="Calibri"/>
                <a:cs typeface="Calibri"/>
              </a:rPr>
              <a:t>D</a:t>
            </a:r>
            <a:r>
              <a:rPr sz="1600" dirty="0">
                <a:latin typeface="Calibri"/>
                <a:cs typeface="Calibri"/>
              </a:rPr>
              <a:t>D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an</a:t>
            </a:r>
            <a:r>
              <a:rPr sz="1600" dirty="0">
                <a:latin typeface="Calibri"/>
                <a:cs typeface="Calibri"/>
              </a:rPr>
              <a:t>d </a:t>
            </a:r>
            <a:r>
              <a:rPr sz="1600" spc="-20" dirty="0">
                <a:latin typeface="Calibri"/>
                <a:cs typeface="Calibri"/>
              </a:rPr>
              <a:t>r</a:t>
            </a:r>
            <a:r>
              <a:rPr sz="1600" spc="-10" dirty="0">
                <a:latin typeface="Calibri"/>
                <a:cs typeface="Calibri"/>
              </a:rPr>
              <a:t>e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u</a:t>
            </a:r>
            <a:r>
              <a:rPr sz="1600" dirty="0">
                <a:latin typeface="Calibri"/>
                <a:cs typeface="Calibri"/>
              </a:rPr>
              <a:t>rn</a:t>
            </a:r>
            <a:r>
              <a:rPr sz="1600" spc="-10" dirty="0">
                <a:latin typeface="Calibri"/>
                <a:cs typeface="Calibri"/>
              </a:rPr>
              <a:t> a</a:t>
            </a:r>
            <a:r>
              <a:rPr sz="1600" dirty="0">
                <a:latin typeface="Calibri"/>
                <a:cs typeface="Calibri"/>
              </a:rPr>
              <a:t>n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</a:t>
            </a:r>
            <a:r>
              <a:rPr sz="1600" spc="-5" dirty="0">
                <a:latin typeface="Calibri"/>
                <a:cs typeface="Calibri"/>
              </a:rPr>
              <a:t>D</a:t>
            </a:r>
            <a:r>
              <a:rPr sz="1600" dirty="0">
                <a:latin typeface="Calibri"/>
                <a:cs typeface="Calibri"/>
              </a:rPr>
              <a:t>D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l</a:t>
            </a:r>
            <a:r>
              <a:rPr sz="1600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m</a:t>
            </a:r>
            <a:r>
              <a:rPr sz="1600" dirty="0">
                <a:latin typeface="Calibri"/>
                <a:cs typeface="Calibri"/>
              </a:rPr>
              <a:t>e</a:t>
            </a:r>
            <a:r>
              <a:rPr sz="1600" spc="-25" dirty="0">
                <a:latin typeface="Calibri"/>
                <a:cs typeface="Calibri"/>
              </a:rPr>
              <a:t>n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s</a:t>
            </a:r>
            <a:r>
              <a:rPr sz="1600" spc="-5" dirty="0">
                <a:latin typeface="Calibri"/>
                <a:cs typeface="Calibri"/>
              </a:rPr>
              <a:t> t</a:t>
            </a:r>
            <a:r>
              <a:rPr sz="1600" spc="-10" dirty="0">
                <a:latin typeface="Calibri"/>
                <a:cs typeface="Calibri"/>
              </a:rPr>
              <a:t>h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dirty="0">
                <a:latin typeface="Calibri"/>
                <a:cs typeface="Calibri"/>
              </a:rPr>
              <a:t>t </a:t>
            </a:r>
            <a:r>
              <a:rPr sz="1600" spc="-10" dirty="0">
                <a:latin typeface="Calibri"/>
                <a:cs typeface="Calibri"/>
              </a:rPr>
              <a:t>pa</a:t>
            </a:r>
            <a:r>
              <a:rPr sz="1600" spc="-5" dirty="0">
                <a:latin typeface="Calibri"/>
                <a:cs typeface="Calibri"/>
              </a:rPr>
              <a:t>ss</a:t>
            </a:r>
            <a:r>
              <a:rPr sz="1600" dirty="0">
                <a:latin typeface="Calibri"/>
                <a:cs typeface="Calibri"/>
              </a:rPr>
              <a:t>ed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h</a:t>
            </a:r>
            <a:r>
              <a:rPr sz="1600" dirty="0">
                <a:latin typeface="Calibri"/>
                <a:cs typeface="Calibri"/>
              </a:rPr>
              <a:t>e </a:t>
            </a:r>
            <a:r>
              <a:rPr sz="1600" spc="-20" dirty="0">
                <a:latin typeface="Calibri"/>
                <a:cs typeface="Calibri"/>
              </a:rPr>
              <a:t>c</a:t>
            </a:r>
            <a:r>
              <a:rPr sz="1600" dirty="0">
                <a:latin typeface="Calibri"/>
                <a:cs typeface="Calibri"/>
              </a:rPr>
              <a:t>o</a:t>
            </a:r>
            <a:r>
              <a:rPr sz="1600" spc="-10" dirty="0">
                <a:latin typeface="Calibri"/>
                <a:cs typeface="Calibri"/>
              </a:rPr>
              <a:t>ndi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i</a:t>
            </a:r>
            <a:r>
              <a:rPr sz="1600" dirty="0">
                <a:latin typeface="Calibri"/>
                <a:cs typeface="Calibri"/>
              </a:rPr>
              <a:t>o</a:t>
            </a:r>
            <a:r>
              <a:rPr sz="1600" spc="-10" dirty="0">
                <a:latin typeface="Calibri"/>
                <a:cs typeface="Calibri"/>
              </a:rPr>
              <a:t>n</a:t>
            </a:r>
            <a:r>
              <a:rPr sz="1600" dirty="0">
                <a:latin typeface="Calibri"/>
                <a:cs typeface="Calibri"/>
              </a:rPr>
              <a:t>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365298" y="4795520"/>
            <a:ext cx="72326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5" dirty="0">
                <a:latin typeface="Calibri"/>
                <a:cs typeface="Calibri"/>
              </a:rPr>
              <a:t>di</a:t>
            </a:r>
            <a:r>
              <a:rPr sz="1800" b="1" spc="-40" dirty="0">
                <a:latin typeface="Calibri"/>
                <a:cs typeface="Calibri"/>
              </a:rPr>
              <a:t>s</a:t>
            </a:r>
            <a:r>
              <a:rPr sz="1800" b="1" spc="-10" dirty="0">
                <a:latin typeface="Calibri"/>
                <a:cs typeface="Calibri"/>
              </a:rPr>
              <a:t>t</a:t>
            </a:r>
            <a:r>
              <a:rPr sz="1800" b="1" spc="-15" dirty="0">
                <a:latin typeface="Calibri"/>
                <a:cs typeface="Calibri"/>
              </a:rPr>
              <a:t>i</a:t>
            </a:r>
            <a:r>
              <a:rPr sz="1800" b="1" spc="-5" dirty="0">
                <a:latin typeface="Calibri"/>
                <a:cs typeface="Calibri"/>
              </a:rPr>
              <a:t>nc</a:t>
            </a:r>
            <a:r>
              <a:rPr sz="1800" b="1" spc="-10" dirty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89592" y="4795520"/>
            <a:ext cx="3323590" cy="499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5" dirty="0">
                <a:solidFill>
                  <a:srgbClr val="990000"/>
                </a:solidFill>
                <a:latin typeface="Calibri"/>
                <a:cs typeface="Calibri"/>
              </a:rPr>
              <a:t>di</a:t>
            </a:r>
            <a:r>
              <a:rPr sz="1800" b="1" spc="-40" dirty="0">
                <a:solidFill>
                  <a:srgbClr val="990000"/>
                </a:solidFill>
                <a:latin typeface="Calibri"/>
                <a:cs typeface="Calibri"/>
              </a:rPr>
              <a:t>s</a:t>
            </a:r>
            <a:r>
              <a:rPr sz="1800" b="1" spc="-10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1800" b="1" spc="-15" dirty="0">
                <a:solidFill>
                  <a:srgbClr val="990000"/>
                </a:solidFill>
                <a:latin typeface="Calibri"/>
                <a:cs typeface="Calibri"/>
              </a:rPr>
              <a:t>i</a:t>
            </a:r>
            <a:r>
              <a:rPr sz="1800" b="1" spc="-5" dirty="0">
                <a:solidFill>
                  <a:srgbClr val="990000"/>
                </a:solidFill>
                <a:latin typeface="Calibri"/>
                <a:cs typeface="Calibri"/>
              </a:rPr>
              <a:t>nc</a:t>
            </a:r>
            <a:r>
              <a:rPr sz="1800" b="1" spc="-10" dirty="0">
                <a:solidFill>
                  <a:srgbClr val="990000"/>
                </a:solidFill>
                <a:latin typeface="Calibri"/>
                <a:cs typeface="Calibri"/>
              </a:rPr>
              <a:t>t():</a:t>
            </a:r>
            <a:r>
              <a:rPr sz="1800" b="1" spc="-20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1800" b="1" dirty="0">
                <a:solidFill>
                  <a:srgbClr val="990000"/>
                </a:solidFill>
                <a:latin typeface="Calibri"/>
                <a:cs typeface="Calibri"/>
              </a:rPr>
              <a:t>DD</a:t>
            </a:r>
            <a:r>
              <a:rPr sz="1800" b="1" spc="-10" dirty="0">
                <a:solidFill>
                  <a:srgbClr val="990000"/>
                </a:solidFill>
                <a:latin typeface="Calibri"/>
                <a:cs typeface="Calibri"/>
              </a:rPr>
              <a:t>[</a:t>
            </a:r>
            <a:r>
              <a:rPr sz="1800" b="1" spc="-15" dirty="0">
                <a:solidFill>
                  <a:srgbClr val="990000"/>
                </a:solidFill>
                <a:latin typeface="Calibri"/>
                <a:cs typeface="Calibri"/>
              </a:rPr>
              <a:t>T]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30" dirty="0">
                <a:latin typeface="Calibri"/>
                <a:cs typeface="Calibri"/>
              </a:rPr>
              <a:t>R</a:t>
            </a:r>
            <a:r>
              <a:rPr sz="1600" spc="-10" dirty="0">
                <a:latin typeface="Calibri"/>
                <a:cs typeface="Calibri"/>
              </a:rPr>
              <a:t>e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u</a:t>
            </a:r>
            <a:r>
              <a:rPr sz="1600" dirty="0">
                <a:latin typeface="Calibri"/>
                <a:cs typeface="Calibri"/>
              </a:rPr>
              <a:t>rn</a:t>
            </a:r>
            <a:r>
              <a:rPr sz="1600" spc="-10" dirty="0">
                <a:latin typeface="Calibri"/>
                <a:cs typeface="Calibri"/>
              </a:rPr>
              <a:t> a</a:t>
            </a:r>
            <a:r>
              <a:rPr sz="1600" dirty="0">
                <a:latin typeface="Calibri"/>
                <a:cs typeface="Calibri"/>
              </a:rPr>
              <a:t>n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</a:t>
            </a:r>
            <a:r>
              <a:rPr sz="1600" spc="-5" dirty="0">
                <a:latin typeface="Calibri"/>
                <a:cs typeface="Calibri"/>
              </a:rPr>
              <a:t>D</a:t>
            </a:r>
            <a:r>
              <a:rPr sz="1600" dirty="0">
                <a:latin typeface="Calibri"/>
                <a:cs typeface="Calibri"/>
              </a:rPr>
              <a:t>D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</a:t>
            </a:r>
            <a:r>
              <a:rPr sz="1600" spc="-10" dirty="0">
                <a:latin typeface="Calibri"/>
                <a:cs typeface="Calibri"/>
              </a:rPr>
              <a:t>i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h</a:t>
            </a:r>
            <a:r>
              <a:rPr sz="1600" spc="-10" dirty="0">
                <a:latin typeface="Calibri"/>
                <a:cs typeface="Calibri"/>
              </a:rPr>
              <a:t> dupli</a:t>
            </a:r>
            <a:r>
              <a:rPr sz="1600" spc="-20" dirty="0">
                <a:latin typeface="Calibri"/>
                <a:cs typeface="Calibri"/>
              </a:rPr>
              <a:t>c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2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es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r</a:t>
            </a:r>
            <a:r>
              <a:rPr sz="1600" spc="-5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mo</a:t>
            </a:r>
            <a:r>
              <a:rPr sz="1600" spc="-20" dirty="0">
                <a:latin typeface="Calibri"/>
                <a:cs typeface="Calibri"/>
              </a:rPr>
              <a:t>v</a:t>
            </a:r>
            <a:r>
              <a:rPr sz="1600" dirty="0">
                <a:latin typeface="Calibri"/>
                <a:cs typeface="Calibri"/>
              </a:rPr>
              <a:t>ed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BF2CEEA-9746-AF46-A48E-96D35C409CA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218" y="507584"/>
            <a:ext cx="8498652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40" dirty="0"/>
              <a:t>Comm</a:t>
            </a:r>
            <a:r>
              <a:rPr spc="125" dirty="0"/>
              <a:t>o</a:t>
            </a:r>
            <a:r>
              <a:rPr spc="150" dirty="0"/>
              <a:t>n</a:t>
            </a:r>
            <a:r>
              <a:rPr spc="45" dirty="0"/>
              <a:t> </a:t>
            </a:r>
            <a:r>
              <a:rPr lang="en-US" spc="45" dirty="0"/>
              <a:t>"</a:t>
            </a:r>
            <a:r>
              <a:rPr spc="10" dirty="0"/>
              <a:t>Transformations</a:t>
            </a:r>
            <a:r>
              <a:rPr lang="en-US" spc="10" dirty="0"/>
              <a:t>” on RDD</a:t>
            </a:r>
            <a:endParaRPr spc="10" dirty="0"/>
          </a:p>
        </p:txBody>
      </p:sp>
      <p:sp>
        <p:nvSpPr>
          <p:cNvPr id="3" name="object 3"/>
          <p:cNvSpPr txBox="1"/>
          <p:nvPr/>
        </p:nvSpPr>
        <p:spPr>
          <a:xfrm>
            <a:off x="1549843" y="1555320"/>
            <a:ext cx="5134048" cy="4213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190" dirty="0">
                <a:latin typeface="Times New Roman"/>
                <a:cs typeface="Times New Roman"/>
              </a:rPr>
              <a:t>m</a:t>
            </a:r>
            <a:r>
              <a:rPr sz="2800" spc="114" dirty="0">
                <a:latin typeface="Times New Roman"/>
                <a:cs typeface="Times New Roman"/>
              </a:rPr>
              <a:t>a</a:t>
            </a:r>
            <a:r>
              <a:rPr sz="2800" spc="35" dirty="0">
                <a:latin typeface="Times New Roman"/>
                <a:cs typeface="Times New Roman"/>
              </a:rPr>
              <a:t>p(</a:t>
            </a:r>
            <a:r>
              <a:rPr sz="2800" spc="30" dirty="0">
                <a:latin typeface="Times New Roman"/>
                <a:cs typeface="Times New Roman"/>
              </a:rPr>
              <a:t>func</a:t>
            </a:r>
            <a:r>
              <a:rPr sz="2800" spc="-125" dirty="0">
                <a:latin typeface="Times New Roman"/>
                <a:cs typeface="Times New Roman"/>
              </a:rPr>
              <a:t>)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190" dirty="0">
                <a:latin typeface="Times New Roman"/>
                <a:cs typeface="Times New Roman"/>
              </a:rPr>
              <a:t>m</a:t>
            </a:r>
            <a:r>
              <a:rPr sz="2800" spc="114" dirty="0">
                <a:latin typeface="Times New Roman"/>
                <a:cs typeface="Times New Roman"/>
              </a:rPr>
              <a:t>a</a:t>
            </a:r>
            <a:r>
              <a:rPr sz="2800" spc="-60" dirty="0">
                <a:latin typeface="Times New Roman"/>
                <a:cs typeface="Times New Roman"/>
              </a:rPr>
              <a:t>p</a:t>
            </a:r>
            <a:r>
              <a:rPr sz="2800" spc="-75" dirty="0">
                <a:latin typeface="Times New Roman"/>
                <a:cs typeface="Times New Roman"/>
              </a:rPr>
              <a:t>V</a:t>
            </a:r>
            <a:r>
              <a:rPr sz="2800" spc="75" dirty="0">
                <a:latin typeface="Times New Roman"/>
                <a:cs typeface="Times New Roman"/>
              </a:rPr>
              <a:t>alu</a:t>
            </a:r>
            <a:r>
              <a:rPr sz="2800" spc="90" dirty="0">
                <a:latin typeface="Times New Roman"/>
                <a:cs typeface="Times New Roman"/>
              </a:rPr>
              <a:t>e</a:t>
            </a:r>
            <a:r>
              <a:rPr sz="2800" spc="30" dirty="0">
                <a:latin typeface="Times New Roman"/>
                <a:cs typeface="Times New Roman"/>
              </a:rPr>
              <a:t>s</a:t>
            </a:r>
            <a:r>
              <a:rPr sz="2800" spc="-130" dirty="0">
                <a:latin typeface="Times New Roman"/>
                <a:cs typeface="Times New Roman"/>
              </a:rPr>
              <a:t>(</a:t>
            </a:r>
            <a:r>
              <a:rPr sz="2800" spc="30" dirty="0">
                <a:latin typeface="Times New Roman"/>
                <a:cs typeface="Times New Roman"/>
              </a:rPr>
              <a:t>func</a:t>
            </a:r>
            <a:r>
              <a:rPr sz="2800" spc="-125" dirty="0">
                <a:latin typeface="Times New Roman"/>
                <a:cs typeface="Times New Roman"/>
              </a:rPr>
              <a:t>)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5" dirty="0">
                <a:latin typeface="Times New Roman"/>
                <a:cs typeface="Times New Roman"/>
              </a:rPr>
              <a:t>f</a:t>
            </a:r>
            <a:r>
              <a:rPr sz="2800" spc="-120" dirty="0">
                <a:latin typeface="Times New Roman"/>
                <a:cs typeface="Times New Roman"/>
              </a:rPr>
              <a:t>i</a:t>
            </a:r>
            <a:r>
              <a:rPr sz="2800" spc="35" dirty="0">
                <a:latin typeface="Times New Roman"/>
                <a:cs typeface="Times New Roman"/>
              </a:rPr>
              <a:t>lte</a:t>
            </a:r>
            <a:r>
              <a:rPr sz="2800" spc="40" dirty="0">
                <a:latin typeface="Times New Roman"/>
                <a:cs typeface="Times New Roman"/>
              </a:rPr>
              <a:t>r</a:t>
            </a:r>
            <a:r>
              <a:rPr sz="2800" spc="-135" dirty="0">
                <a:latin typeface="Times New Roman"/>
                <a:cs typeface="Times New Roman"/>
              </a:rPr>
              <a:t>(</a:t>
            </a:r>
            <a:r>
              <a:rPr sz="2800" spc="30" dirty="0">
                <a:latin typeface="Times New Roman"/>
                <a:cs typeface="Times New Roman"/>
              </a:rPr>
              <a:t>func</a:t>
            </a:r>
            <a:r>
              <a:rPr sz="2800" spc="-125" dirty="0">
                <a:latin typeface="Times New Roman"/>
                <a:cs typeface="Times New Roman"/>
              </a:rPr>
              <a:t>)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5" dirty="0">
                <a:latin typeface="Times New Roman"/>
                <a:cs typeface="Times New Roman"/>
              </a:rPr>
              <a:t>f</a:t>
            </a:r>
            <a:r>
              <a:rPr sz="2800" spc="-120" dirty="0">
                <a:latin typeface="Times New Roman"/>
                <a:cs typeface="Times New Roman"/>
              </a:rPr>
              <a:t>l</a:t>
            </a:r>
            <a:r>
              <a:rPr sz="2800" spc="40" dirty="0">
                <a:latin typeface="Times New Roman"/>
                <a:cs typeface="Times New Roman"/>
              </a:rPr>
              <a:t>at</a:t>
            </a:r>
            <a:r>
              <a:rPr sz="2800" spc="100" dirty="0">
                <a:latin typeface="Times New Roman"/>
                <a:cs typeface="Times New Roman"/>
              </a:rPr>
              <a:t>M</a:t>
            </a:r>
            <a:r>
              <a:rPr sz="2800" spc="170" dirty="0">
                <a:latin typeface="Times New Roman"/>
                <a:cs typeface="Times New Roman"/>
              </a:rPr>
              <a:t>ap</a:t>
            </a:r>
            <a:r>
              <a:rPr sz="2800" spc="-130" dirty="0">
                <a:latin typeface="Times New Roman"/>
                <a:cs typeface="Times New Roman"/>
              </a:rPr>
              <a:t>(</a:t>
            </a:r>
            <a:r>
              <a:rPr sz="2800" spc="30" dirty="0">
                <a:latin typeface="Times New Roman"/>
                <a:cs typeface="Times New Roman"/>
              </a:rPr>
              <a:t>func</a:t>
            </a:r>
            <a:r>
              <a:rPr sz="2800" spc="-125" dirty="0">
                <a:latin typeface="Times New Roman"/>
                <a:cs typeface="Times New Roman"/>
              </a:rPr>
              <a:t>)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114" dirty="0">
                <a:latin typeface="Times New Roman"/>
                <a:cs typeface="Times New Roman"/>
              </a:rPr>
              <a:t>re</a:t>
            </a:r>
            <a:r>
              <a:rPr sz="2800" spc="160" dirty="0">
                <a:latin typeface="Times New Roman"/>
                <a:cs typeface="Times New Roman"/>
              </a:rPr>
              <a:t>d</a:t>
            </a:r>
            <a:r>
              <a:rPr sz="2800" spc="-65" dirty="0">
                <a:latin typeface="Times New Roman"/>
                <a:cs typeface="Times New Roman"/>
              </a:rPr>
              <a:t>uceByK</a:t>
            </a:r>
            <a:r>
              <a:rPr sz="2800" spc="-45" dirty="0">
                <a:latin typeface="Times New Roman"/>
                <a:cs typeface="Times New Roman"/>
              </a:rPr>
              <a:t>e</a:t>
            </a:r>
            <a:r>
              <a:rPr sz="2800" spc="-120" dirty="0">
                <a:latin typeface="Times New Roman"/>
                <a:cs typeface="Times New Roman"/>
              </a:rPr>
              <a:t>y</a:t>
            </a:r>
            <a:r>
              <a:rPr sz="2800" spc="-130" dirty="0">
                <a:latin typeface="Times New Roman"/>
                <a:cs typeface="Times New Roman"/>
              </a:rPr>
              <a:t>(</a:t>
            </a:r>
            <a:r>
              <a:rPr sz="2800" spc="30" dirty="0">
                <a:latin typeface="Times New Roman"/>
                <a:cs typeface="Times New Roman"/>
              </a:rPr>
              <a:t>func</a:t>
            </a:r>
            <a:r>
              <a:rPr sz="2800" spc="-95" dirty="0">
                <a:latin typeface="Times New Roman"/>
                <a:cs typeface="Times New Roman"/>
              </a:rPr>
              <a:t>,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spc="-125" dirty="0">
                <a:latin typeface="Times New Roman"/>
                <a:cs typeface="Times New Roman"/>
              </a:rPr>
              <a:t>[</a:t>
            </a:r>
            <a:r>
              <a:rPr sz="2800" spc="25" dirty="0">
                <a:latin typeface="Times New Roman"/>
                <a:cs typeface="Times New Roman"/>
              </a:rPr>
              <a:t>numTas</a:t>
            </a:r>
            <a:r>
              <a:rPr sz="2800" spc="35" dirty="0">
                <a:latin typeface="Times New Roman"/>
                <a:cs typeface="Times New Roman"/>
              </a:rPr>
              <a:t>k</a:t>
            </a:r>
            <a:r>
              <a:rPr sz="2800" spc="45" dirty="0">
                <a:latin typeface="Times New Roman"/>
                <a:cs typeface="Times New Roman"/>
              </a:rPr>
              <a:t>s</a:t>
            </a:r>
            <a:r>
              <a:rPr sz="2800" spc="-130" dirty="0">
                <a:latin typeface="Times New Roman"/>
                <a:cs typeface="Times New Roman"/>
              </a:rPr>
              <a:t>])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120" dirty="0">
                <a:latin typeface="Times New Roman"/>
                <a:cs typeface="Times New Roman"/>
              </a:rPr>
              <a:t>gr</a:t>
            </a:r>
            <a:r>
              <a:rPr sz="2800" spc="160" dirty="0">
                <a:latin typeface="Times New Roman"/>
                <a:cs typeface="Times New Roman"/>
              </a:rPr>
              <a:t>o</a:t>
            </a:r>
            <a:r>
              <a:rPr sz="2800" spc="-114" dirty="0">
                <a:latin typeface="Times New Roman"/>
                <a:cs typeface="Times New Roman"/>
              </a:rPr>
              <a:t>upByK</a:t>
            </a:r>
            <a:r>
              <a:rPr sz="2800" spc="35" dirty="0">
                <a:latin typeface="Times New Roman"/>
                <a:cs typeface="Times New Roman"/>
              </a:rPr>
              <a:t>e</a:t>
            </a:r>
            <a:r>
              <a:rPr sz="2800" spc="30" dirty="0">
                <a:latin typeface="Times New Roman"/>
                <a:cs typeface="Times New Roman"/>
              </a:rPr>
              <a:t>y</a:t>
            </a:r>
            <a:r>
              <a:rPr sz="2800" spc="-130" dirty="0">
                <a:latin typeface="Times New Roman"/>
                <a:cs typeface="Times New Roman"/>
              </a:rPr>
              <a:t>([</a:t>
            </a:r>
            <a:r>
              <a:rPr sz="2800" spc="25" dirty="0">
                <a:latin typeface="Times New Roman"/>
                <a:cs typeface="Times New Roman"/>
              </a:rPr>
              <a:t>numTas</a:t>
            </a:r>
            <a:r>
              <a:rPr sz="2800" spc="35" dirty="0">
                <a:latin typeface="Times New Roman"/>
                <a:cs typeface="Times New Roman"/>
              </a:rPr>
              <a:t>k</a:t>
            </a:r>
            <a:r>
              <a:rPr sz="2800" spc="50" dirty="0">
                <a:latin typeface="Times New Roman"/>
                <a:cs typeface="Times New Roman"/>
              </a:rPr>
              <a:t>s</a:t>
            </a:r>
            <a:r>
              <a:rPr sz="2800" spc="-130" dirty="0">
                <a:latin typeface="Times New Roman"/>
                <a:cs typeface="Times New Roman"/>
              </a:rPr>
              <a:t>])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100" dirty="0">
                <a:latin typeface="Times New Roman"/>
                <a:cs typeface="Times New Roman"/>
              </a:rPr>
              <a:t>s</a:t>
            </a:r>
            <a:r>
              <a:rPr sz="2800" spc="150" dirty="0">
                <a:latin typeface="Times New Roman"/>
                <a:cs typeface="Times New Roman"/>
              </a:rPr>
              <a:t>o</a:t>
            </a:r>
            <a:r>
              <a:rPr sz="2800" spc="-100" dirty="0">
                <a:latin typeface="Times New Roman"/>
                <a:cs typeface="Times New Roman"/>
              </a:rPr>
              <a:t>rtByKe</a:t>
            </a:r>
            <a:r>
              <a:rPr sz="2800" spc="-114" dirty="0">
                <a:latin typeface="Times New Roman"/>
                <a:cs typeface="Times New Roman"/>
              </a:rPr>
              <a:t>y</a:t>
            </a:r>
            <a:r>
              <a:rPr sz="2800" spc="-130" dirty="0">
                <a:latin typeface="Times New Roman"/>
                <a:cs typeface="Times New Roman"/>
              </a:rPr>
              <a:t>([</a:t>
            </a:r>
            <a:r>
              <a:rPr sz="2800" spc="70" dirty="0">
                <a:latin typeface="Times New Roman"/>
                <a:cs typeface="Times New Roman"/>
              </a:rPr>
              <a:t>as</a:t>
            </a:r>
            <a:r>
              <a:rPr sz="2800" spc="65" dirty="0">
                <a:latin typeface="Times New Roman"/>
                <a:cs typeface="Times New Roman"/>
              </a:rPr>
              <a:t>c</a:t>
            </a:r>
            <a:r>
              <a:rPr sz="2800" spc="-110" dirty="0">
                <a:latin typeface="Times New Roman"/>
                <a:cs typeface="Times New Roman"/>
              </a:rPr>
              <a:t>],</a:t>
            </a:r>
            <a:r>
              <a:rPr sz="2800" spc="50" dirty="0">
                <a:latin typeface="Times New Roman"/>
                <a:cs typeface="Times New Roman"/>
              </a:rPr>
              <a:t> </a:t>
            </a:r>
            <a:r>
              <a:rPr sz="2800" spc="-125" dirty="0">
                <a:latin typeface="Times New Roman"/>
                <a:cs typeface="Times New Roman"/>
              </a:rPr>
              <a:t>[</a:t>
            </a:r>
            <a:r>
              <a:rPr sz="2800" spc="135" dirty="0">
                <a:latin typeface="Times New Roman"/>
                <a:cs typeface="Times New Roman"/>
              </a:rPr>
              <a:t>n</a:t>
            </a:r>
            <a:r>
              <a:rPr sz="2800" spc="130" dirty="0">
                <a:latin typeface="Times New Roman"/>
                <a:cs typeface="Times New Roman"/>
              </a:rPr>
              <a:t>u</a:t>
            </a:r>
            <a:r>
              <a:rPr sz="2800" spc="-5" dirty="0">
                <a:latin typeface="Times New Roman"/>
                <a:cs typeface="Times New Roman"/>
              </a:rPr>
              <a:t>mTas</a:t>
            </a:r>
            <a:r>
              <a:rPr sz="2800" spc="10" dirty="0">
                <a:latin typeface="Times New Roman"/>
                <a:cs typeface="Times New Roman"/>
              </a:rPr>
              <a:t>k</a:t>
            </a:r>
            <a:r>
              <a:rPr sz="2800" spc="45" dirty="0">
                <a:latin typeface="Times New Roman"/>
                <a:cs typeface="Times New Roman"/>
              </a:rPr>
              <a:t>s</a:t>
            </a:r>
            <a:r>
              <a:rPr sz="2800" spc="-130" dirty="0">
                <a:latin typeface="Times New Roman"/>
                <a:cs typeface="Times New Roman"/>
              </a:rPr>
              <a:t>])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25" dirty="0">
                <a:latin typeface="Times New Roman"/>
                <a:cs typeface="Times New Roman"/>
              </a:rPr>
              <a:t>di</a:t>
            </a:r>
            <a:r>
              <a:rPr sz="2800" spc="40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tinct(</a:t>
            </a:r>
            <a:r>
              <a:rPr sz="2800" spc="-30" dirty="0">
                <a:latin typeface="Times New Roman"/>
                <a:cs typeface="Times New Roman"/>
              </a:rPr>
              <a:t>[</a:t>
            </a:r>
            <a:r>
              <a:rPr sz="2800" spc="25" dirty="0">
                <a:latin typeface="Times New Roman"/>
                <a:cs typeface="Times New Roman"/>
              </a:rPr>
              <a:t>numTas</a:t>
            </a:r>
            <a:r>
              <a:rPr sz="2800" spc="35" dirty="0">
                <a:latin typeface="Times New Roman"/>
                <a:cs typeface="Times New Roman"/>
              </a:rPr>
              <a:t>k</a:t>
            </a:r>
            <a:r>
              <a:rPr sz="2800" spc="50" dirty="0">
                <a:latin typeface="Times New Roman"/>
                <a:cs typeface="Times New Roman"/>
              </a:rPr>
              <a:t>s</a:t>
            </a:r>
            <a:r>
              <a:rPr sz="2800" spc="-130" dirty="0">
                <a:latin typeface="Times New Roman"/>
                <a:cs typeface="Times New Roman"/>
              </a:rPr>
              <a:t>])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190" dirty="0">
                <a:latin typeface="Times New Roman"/>
                <a:cs typeface="Times New Roman"/>
              </a:rPr>
              <a:t>m</a:t>
            </a:r>
            <a:r>
              <a:rPr sz="2800" spc="114" dirty="0">
                <a:latin typeface="Times New Roman"/>
                <a:cs typeface="Times New Roman"/>
              </a:rPr>
              <a:t>a</a:t>
            </a:r>
            <a:r>
              <a:rPr sz="2800" spc="80" dirty="0">
                <a:latin typeface="Times New Roman"/>
                <a:cs typeface="Times New Roman"/>
              </a:rPr>
              <a:t>p</a:t>
            </a:r>
            <a:r>
              <a:rPr sz="2800" spc="95" dirty="0">
                <a:latin typeface="Times New Roman"/>
                <a:cs typeface="Times New Roman"/>
              </a:rPr>
              <a:t>Par</a:t>
            </a:r>
            <a:r>
              <a:rPr sz="2800" spc="75" dirty="0">
                <a:latin typeface="Times New Roman"/>
                <a:cs typeface="Times New Roman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itio</a:t>
            </a:r>
            <a:r>
              <a:rPr sz="2800" spc="90" dirty="0">
                <a:latin typeface="Times New Roman"/>
                <a:cs typeface="Times New Roman"/>
              </a:rPr>
              <a:t>n</a:t>
            </a:r>
            <a:r>
              <a:rPr sz="2800" spc="65" dirty="0">
                <a:latin typeface="Times New Roman"/>
                <a:cs typeface="Times New Roman"/>
              </a:rPr>
              <a:t>s</a:t>
            </a:r>
            <a:r>
              <a:rPr sz="2800" spc="-130" dirty="0">
                <a:latin typeface="Times New Roman"/>
                <a:cs typeface="Times New Roman"/>
              </a:rPr>
              <a:t>(</a:t>
            </a:r>
            <a:r>
              <a:rPr sz="2800" spc="30" dirty="0">
                <a:latin typeface="Times New Roman"/>
                <a:cs typeface="Times New Roman"/>
              </a:rPr>
              <a:t>func</a:t>
            </a:r>
            <a:r>
              <a:rPr sz="2800" spc="-125" dirty="0">
                <a:latin typeface="Times New Roman"/>
                <a:cs typeface="Times New Roman"/>
              </a:rPr>
              <a:t>)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BA287-D54C-A244-A025-D2DA3CB0E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7872D4-6825-A746-AACC-2CB78F870E3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27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56385">
              <a:lnSpc>
                <a:spcPct val="100000"/>
              </a:lnSpc>
            </a:pPr>
            <a:r>
              <a:rPr spc="-25" dirty="0">
                <a:latin typeface="Calibri"/>
                <a:cs typeface="Calibri"/>
              </a:rPr>
              <a:t>Common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Act</a:t>
            </a:r>
            <a:r>
              <a:rPr dirty="0">
                <a:latin typeface="Calibri"/>
                <a:cs typeface="Calibri"/>
              </a:rPr>
              <a:t>i</a:t>
            </a:r>
            <a:r>
              <a:rPr spc="-20" dirty="0">
                <a:latin typeface="Calibri"/>
                <a:cs typeface="Calibri"/>
              </a:rPr>
              <a:t>o</a:t>
            </a:r>
            <a:r>
              <a:rPr spc="-25" dirty="0">
                <a:latin typeface="Calibri"/>
                <a:cs typeface="Calibri"/>
              </a:rPr>
              <a:t>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09795" y="1521967"/>
            <a:ext cx="6419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5" dirty="0">
                <a:latin typeface="Calibri"/>
                <a:cs typeface="Calibri"/>
              </a:rPr>
              <a:t>c</a:t>
            </a:r>
            <a:r>
              <a:rPr sz="1800" b="1" spc="-10" dirty="0">
                <a:latin typeface="Calibri"/>
                <a:cs typeface="Calibri"/>
              </a:rPr>
              <a:t>o</a:t>
            </a:r>
            <a:r>
              <a:rPr sz="1800" b="1" spc="-15" dirty="0">
                <a:latin typeface="Calibri"/>
                <a:cs typeface="Calibri"/>
              </a:rPr>
              <a:t>ll</a:t>
            </a:r>
            <a:r>
              <a:rPr sz="1800" b="1" spc="-10" dirty="0">
                <a:latin typeface="Calibri"/>
                <a:cs typeface="Calibri"/>
              </a:rPr>
              <a:t>e</a:t>
            </a:r>
            <a:r>
              <a:rPr sz="1800" b="1" spc="-5" dirty="0">
                <a:latin typeface="Calibri"/>
                <a:cs typeface="Calibri"/>
              </a:rPr>
              <a:t>c</a:t>
            </a:r>
            <a:r>
              <a:rPr sz="1800" b="1" spc="-10" dirty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69538" y="1521967"/>
            <a:ext cx="2533650" cy="499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5" dirty="0">
                <a:solidFill>
                  <a:srgbClr val="990000"/>
                </a:solidFill>
                <a:latin typeface="Calibri"/>
                <a:cs typeface="Calibri"/>
              </a:rPr>
              <a:t>c</a:t>
            </a:r>
            <a:r>
              <a:rPr sz="1800" b="1" spc="-10" dirty="0">
                <a:solidFill>
                  <a:srgbClr val="990000"/>
                </a:solidFill>
                <a:latin typeface="Calibri"/>
                <a:cs typeface="Calibri"/>
              </a:rPr>
              <a:t>o</a:t>
            </a:r>
            <a:r>
              <a:rPr sz="1800" b="1" spc="-15" dirty="0">
                <a:solidFill>
                  <a:srgbClr val="990000"/>
                </a:solidFill>
                <a:latin typeface="Calibri"/>
                <a:cs typeface="Calibri"/>
              </a:rPr>
              <a:t>ll</a:t>
            </a:r>
            <a:r>
              <a:rPr sz="1800" b="1" spc="-10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1800" b="1" spc="-5" dirty="0">
                <a:solidFill>
                  <a:srgbClr val="990000"/>
                </a:solidFill>
                <a:latin typeface="Calibri"/>
                <a:cs typeface="Calibri"/>
              </a:rPr>
              <a:t>c</a:t>
            </a:r>
            <a:r>
              <a:rPr sz="1800" b="1" spc="-10" dirty="0">
                <a:solidFill>
                  <a:srgbClr val="990000"/>
                </a:solidFill>
                <a:latin typeface="Calibri"/>
                <a:cs typeface="Calibri"/>
              </a:rPr>
              <a:t>t:</a:t>
            </a:r>
            <a:r>
              <a:rPr sz="1800" b="1" spc="1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990000"/>
                </a:solidFill>
                <a:latin typeface="Calibri"/>
                <a:cs typeface="Calibri"/>
              </a:rPr>
              <a:t>Ar</a:t>
            </a:r>
            <a:r>
              <a:rPr sz="1800" b="1" spc="-45" dirty="0">
                <a:solidFill>
                  <a:srgbClr val="990000"/>
                </a:solidFill>
                <a:latin typeface="Calibri"/>
                <a:cs typeface="Calibri"/>
              </a:rPr>
              <a:t>ra</a:t>
            </a:r>
            <a:r>
              <a:rPr sz="1800" b="1" spc="-15" dirty="0">
                <a:solidFill>
                  <a:srgbClr val="990000"/>
                </a:solidFill>
                <a:latin typeface="Calibri"/>
                <a:cs typeface="Calibri"/>
              </a:rPr>
              <a:t>y</a:t>
            </a:r>
            <a:r>
              <a:rPr sz="1800" b="1" spc="-10" dirty="0">
                <a:solidFill>
                  <a:srgbClr val="990000"/>
                </a:solidFill>
                <a:latin typeface="Calibri"/>
                <a:cs typeface="Calibri"/>
              </a:rPr>
              <a:t>[</a:t>
            </a:r>
            <a:r>
              <a:rPr sz="1800" b="1" spc="-15" dirty="0">
                <a:solidFill>
                  <a:srgbClr val="990000"/>
                </a:solidFill>
                <a:latin typeface="Calibri"/>
                <a:cs typeface="Calibri"/>
              </a:rPr>
              <a:t>T]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30" dirty="0">
                <a:latin typeface="Calibri"/>
                <a:cs typeface="Calibri"/>
              </a:rPr>
              <a:t>R</a:t>
            </a:r>
            <a:r>
              <a:rPr sz="1600" spc="-10" dirty="0">
                <a:latin typeface="Calibri"/>
                <a:cs typeface="Calibri"/>
              </a:rPr>
              <a:t>e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u</a:t>
            </a:r>
            <a:r>
              <a:rPr sz="1600" dirty="0">
                <a:latin typeface="Calibri"/>
                <a:cs typeface="Calibri"/>
              </a:rPr>
              <a:t>rn</a:t>
            </a:r>
            <a:r>
              <a:rPr sz="1600" spc="-10" dirty="0">
                <a:latin typeface="Calibri"/>
                <a:cs typeface="Calibri"/>
              </a:rPr>
              <a:t> al</a:t>
            </a:r>
            <a:r>
              <a:rPr sz="1600" dirty="0">
                <a:latin typeface="Calibri"/>
                <a:cs typeface="Calibri"/>
              </a:rPr>
              <a:t>l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l</a:t>
            </a:r>
            <a:r>
              <a:rPr sz="1600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m</a:t>
            </a:r>
            <a:r>
              <a:rPr sz="1600" dirty="0">
                <a:latin typeface="Calibri"/>
                <a:cs typeface="Calibri"/>
              </a:rPr>
              <a:t>e</a:t>
            </a:r>
            <a:r>
              <a:rPr sz="1600" spc="-25" dirty="0">
                <a:latin typeface="Calibri"/>
                <a:cs typeface="Calibri"/>
              </a:rPr>
              <a:t>n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s</a:t>
            </a:r>
            <a:r>
              <a:rPr sz="1600" spc="-5" dirty="0">
                <a:latin typeface="Calibri"/>
                <a:cs typeface="Calibri"/>
              </a:rPr>
              <a:t> f</a:t>
            </a:r>
            <a:r>
              <a:rPr sz="1600" spc="-25" dirty="0">
                <a:latin typeface="Calibri"/>
                <a:cs typeface="Calibri"/>
              </a:rPr>
              <a:t>r</a:t>
            </a:r>
            <a:r>
              <a:rPr sz="1600" dirty="0">
                <a:latin typeface="Calibri"/>
                <a:cs typeface="Calibri"/>
              </a:rPr>
              <a:t>om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</a:t>
            </a:r>
            <a:r>
              <a:rPr sz="1600" spc="-5" dirty="0">
                <a:latin typeface="Calibri"/>
                <a:cs typeface="Calibri"/>
              </a:rPr>
              <a:t>D</a:t>
            </a:r>
            <a:r>
              <a:rPr sz="1600" spc="-40" dirty="0">
                <a:latin typeface="Calibri"/>
                <a:cs typeface="Calibri"/>
              </a:rPr>
              <a:t>D</a:t>
            </a:r>
            <a:r>
              <a:rPr sz="1600" dirty="0"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48943" y="2268727"/>
            <a:ext cx="5638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5" dirty="0">
                <a:latin typeface="Calibri"/>
                <a:cs typeface="Calibri"/>
              </a:rPr>
              <a:t>c</a:t>
            </a:r>
            <a:r>
              <a:rPr sz="1800" b="1" spc="-10" dirty="0">
                <a:latin typeface="Calibri"/>
                <a:cs typeface="Calibri"/>
              </a:rPr>
              <a:t>o</a:t>
            </a:r>
            <a:r>
              <a:rPr sz="1800" b="1" spc="-15" dirty="0">
                <a:latin typeface="Calibri"/>
                <a:cs typeface="Calibri"/>
              </a:rPr>
              <a:t>u</a:t>
            </a:r>
            <a:r>
              <a:rPr sz="1800" b="1" spc="-30" dirty="0">
                <a:latin typeface="Calibri"/>
                <a:cs typeface="Calibri"/>
              </a:rPr>
              <a:t>n</a:t>
            </a:r>
            <a:r>
              <a:rPr sz="1800" b="1" spc="-10" dirty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69538" y="2268727"/>
            <a:ext cx="3611879" cy="499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5" dirty="0">
                <a:solidFill>
                  <a:srgbClr val="990000"/>
                </a:solidFill>
                <a:latin typeface="Calibri"/>
                <a:cs typeface="Calibri"/>
              </a:rPr>
              <a:t>c</a:t>
            </a:r>
            <a:r>
              <a:rPr sz="1800" b="1" spc="-10" dirty="0">
                <a:solidFill>
                  <a:srgbClr val="990000"/>
                </a:solidFill>
                <a:latin typeface="Calibri"/>
                <a:cs typeface="Calibri"/>
              </a:rPr>
              <a:t>o</a:t>
            </a:r>
            <a:r>
              <a:rPr sz="1800" b="1" spc="-15" dirty="0">
                <a:solidFill>
                  <a:srgbClr val="990000"/>
                </a:solidFill>
                <a:latin typeface="Calibri"/>
                <a:cs typeface="Calibri"/>
              </a:rPr>
              <a:t>u</a:t>
            </a:r>
            <a:r>
              <a:rPr sz="1800" b="1" spc="-30" dirty="0">
                <a:solidFill>
                  <a:srgbClr val="990000"/>
                </a:solidFill>
                <a:latin typeface="Calibri"/>
                <a:cs typeface="Calibri"/>
              </a:rPr>
              <a:t>n</a:t>
            </a:r>
            <a:r>
              <a:rPr sz="1800" b="1" spc="-10" dirty="0">
                <a:solidFill>
                  <a:srgbClr val="990000"/>
                </a:solidFill>
                <a:latin typeface="Calibri"/>
                <a:cs typeface="Calibri"/>
              </a:rPr>
              <a:t>t():</a:t>
            </a:r>
            <a:r>
              <a:rPr sz="1800" b="1" spc="1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990000"/>
                </a:solidFill>
                <a:latin typeface="Calibri"/>
                <a:cs typeface="Calibri"/>
              </a:rPr>
              <a:t>L</a:t>
            </a:r>
            <a:r>
              <a:rPr sz="1800" b="1" spc="-20" dirty="0">
                <a:solidFill>
                  <a:srgbClr val="990000"/>
                </a:solidFill>
                <a:latin typeface="Calibri"/>
                <a:cs typeface="Calibri"/>
              </a:rPr>
              <a:t>o</a:t>
            </a:r>
            <a:r>
              <a:rPr sz="1800" b="1" spc="-15" dirty="0">
                <a:solidFill>
                  <a:srgbClr val="990000"/>
                </a:solidFill>
                <a:latin typeface="Calibri"/>
                <a:cs typeface="Calibri"/>
              </a:rPr>
              <a:t>n</a:t>
            </a:r>
            <a:r>
              <a:rPr sz="1800" b="1" dirty="0">
                <a:solidFill>
                  <a:srgbClr val="990000"/>
                </a:solidFill>
                <a:latin typeface="Calibri"/>
                <a:cs typeface="Calibri"/>
              </a:rPr>
              <a:t>g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30" dirty="0">
                <a:latin typeface="Calibri"/>
                <a:cs typeface="Calibri"/>
              </a:rPr>
              <a:t>R</a:t>
            </a:r>
            <a:r>
              <a:rPr sz="1600" spc="-10" dirty="0">
                <a:latin typeface="Calibri"/>
                <a:cs typeface="Calibri"/>
              </a:rPr>
              <a:t>e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u</a:t>
            </a:r>
            <a:r>
              <a:rPr sz="1600" dirty="0">
                <a:latin typeface="Calibri"/>
                <a:cs typeface="Calibri"/>
              </a:rPr>
              <a:t>rn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h</a:t>
            </a:r>
            <a:r>
              <a:rPr sz="1600" dirty="0">
                <a:latin typeface="Calibri"/>
                <a:cs typeface="Calibri"/>
              </a:rPr>
              <a:t>e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numb</a:t>
            </a:r>
            <a:r>
              <a:rPr sz="1600" dirty="0">
                <a:latin typeface="Calibri"/>
                <a:cs typeface="Calibri"/>
              </a:rPr>
              <a:t>er of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l</a:t>
            </a:r>
            <a:r>
              <a:rPr sz="1600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m</a:t>
            </a:r>
            <a:r>
              <a:rPr sz="1600" dirty="0">
                <a:latin typeface="Calibri"/>
                <a:cs typeface="Calibri"/>
              </a:rPr>
              <a:t>e</a:t>
            </a:r>
            <a:r>
              <a:rPr sz="1600" spc="-25" dirty="0">
                <a:latin typeface="Calibri"/>
                <a:cs typeface="Calibri"/>
              </a:rPr>
              <a:t>n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s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</a:t>
            </a:r>
            <a:r>
              <a:rPr sz="1600" dirty="0">
                <a:latin typeface="Calibri"/>
                <a:cs typeface="Calibri"/>
              </a:rPr>
              <a:t>n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h</a:t>
            </a:r>
            <a:r>
              <a:rPr sz="1600" dirty="0">
                <a:latin typeface="Calibri"/>
                <a:cs typeface="Calibri"/>
              </a:rPr>
              <a:t>e R</a:t>
            </a:r>
            <a:r>
              <a:rPr sz="1600" spc="-5" dirty="0">
                <a:latin typeface="Calibri"/>
                <a:cs typeface="Calibri"/>
              </a:rPr>
              <a:t>D</a:t>
            </a:r>
            <a:r>
              <a:rPr sz="1600" spc="-40" dirty="0">
                <a:latin typeface="Calibri"/>
                <a:cs typeface="Calibri"/>
              </a:rPr>
              <a:t>D</a:t>
            </a:r>
            <a:r>
              <a:rPr sz="1600" dirty="0"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14252" y="3015488"/>
            <a:ext cx="43370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30" dirty="0">
                <a:latin typeface="Calibri"/>
                <a:cs typeface="Calibri"/>
              </a:rPr>
              <a:t>t</a:t>
            </a:r>
            <a:r>
              <a:rPr sz="1800" b="1" spc="-15" dirty="0">
                <a:latin typeface="Calibri"/>
                <a:cs typeface="Calibri"/>
              </a:rPr>
              <a:t>a</a:t>
            </a:r>
            <a:r>
              <a:rPr sz="1800" b="1" spc="-65" dirty="0">
                <a:latin typeface="Calibri"/>
                <a:cs typeface="Calibri"/>
              </a:rPr>
              <a:t>k</a:t>
            </a:r>
            <a:r>
              <a:rPr sz="1800" b="1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69538" y="3015488"/>
            <a:ext cx="3500120" cy="499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30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1800" b="1" spc="-15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1800" b="1" spc="-65" dirty="0">
                <a:solidFill>
                  <a:srgbClr val="990000"/>
                </a:solidFill>
                <a:latin typeface="Calibri"/>
                <a:cs typeface="Calibri"/>
              </a:rPr>
              <a:t>k</a:t>
            </a:r>
            <a:r>
              <a:rPr sz="1800" b="1" spc="-10" dirty="0">
                <a:solidFill>
                  <a:srgbClr val="990000"/>
                </a:solidFill>
                <a:latin typeface="Calibri"/>
                <a:cs typeface="Calibri"/>
              </a:rPr>
              <a:t>e(</a:t>
            </a:r>
            <a:r>
              <a:rPr sz="1800" b="1" spc="-20" dirty="0">
                <a:solidFill>
                  <a:srgbClr val="990000"/>
                </a:solidFill>
                <a:latin typeface="Calibri"/>
                <a:cs typeface="Calibri"/>
              </a:rPr>
              <a:t>num</a:t>
            </a:r>
            <a:r>
              <a:rPr sz="1800" b="1" spc="-5" dirty="0">
                <a:solidFill>
                  <a:srgbClr val="990000"/>
                </a:solidFill>
                <a:latin typeface="Calibri"/>
                <a:cs typeface="Calibri"/>
              </a:rPr>
              <a:t>:</a:t>
            </a:r>
            <a:r>
              <a:rPr sz="1800" b="1" spc="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990000"/>
                </a:solidFill>
                <a:latin typeface="Calibri"/>
                <a:cs typeface="Calibri"/>
              </a:rPr>
              <a:t>I</a:t>
            </a:r>
            <a:r>
              <a:rPr sz="1800" b="1" spc="-30" dirty="0">
                <a:solidFill>
                  <a:srgbClr val="990000"/>
                </a:solidFill>
                <a:latin typeface="Calibri"/>
                <a:cs typeface="Calibri"/>
              </a:rPr>
              <a:t>n</a:t>
            </a:r>
            <a:r>
              <a:rPr sz="1800" b="1" spc="-10" dirty="0">
                <a:solidFill>
                  <a:srgbClr val="990000"/>
                </a:solidFill>
                <a:latin typeface="Calibri"/>
                <a:cs typeface="Calibri"/>
              </a:rPr>
              <a:t>t):</a:t>
            </a:r>
            <a:r>
              <a:rPr sz="1800" b="1" spc="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1800" b="1" spc="-5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1800" b="1" spc="-45" dirty="0">
                <a:solidFill>
                  <a:srgbClr val="990000"/>
                </a:solidFill>
                <a:latin typeface="Calibri"/>
                <a:cs typeface="Calibri"/>
              </a:rPr>
              <a:t>ra</a:t>
            </a:r>
            <a:r>
              <a:rPr sz="1800" b="1" spc="-15" dirty="0">
                <a:solidFill>
                  <a:srgbClr val="990000"/>
                </a:solidFill>
                <a:latin typeface="Calibri"/>
                <a:cs typeface="Calibri"/>
              </a:rPr>
              <a:t>y</a:t>
            </a:r>
            <a:r>
              <a:rPr sz="1800" b="1" spc="-10" dirty="0">
                <a:solidFill>
                  <a:srgbClr val="990000"/>
                </a:solidFill>
                <a:latin typeface="Calibri"/>
                <a:cs typeface="Calibri"/>
              </a:rPr>
              <a:t>[</a:t>
            </a:r>
            <a:r>
              <a:rPr sz="1800" b="1" spc="-5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1800" b="1" spc="-10" dirty="0">
                <a:solidFill>
                  <a:srgbClr val="990000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30" dirty="0">
                <a:latin typeface="Calibri"/>
                <a:cs typeface="Calibri"/>
              </a:rPr>
              <a:t>R</a:t>
            </a:r>
            <a:r>
              <a:rPr sz="1600" spc="-10" dirty="0">
                <a:latin typeface="Calibri"/>
                <a:cs typeface="Calibri"/>
              </a:rPr>
              <a:t>e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u</a:t>
            </a:r>
            <a:r>
              <a:rPr sz="1600" dirty="0">
                <a:latin typeface="Calibri"/>
                <a:cs typeface="Calibri"/>
              </a:rPr>
              <a:t>rn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h</a:t>
            </a:r>
            <a:r>
              <a:rPr sz="1600" dirty="0">
                <a:latin typeface="Calibri"/>
                <a:cs typeface="Calibri"/>
              </a:rPr>
              <a:t>e </a:t>
            </a:r>
            <a:r>
              <a:rPr sz="1600" spc="-5" dirty="0">
                <a:latin typeface="Calibri"/>
                <a:cs typeface="Calibri"/>
              </a:rPr>
              <a:t>f</a:t>
            </a:r>
            <a:r>
              <a:rPr sz="1600" spc="-10" dirty="0">
                <a:latin typeface="Calibri"/>
                <a:cs typeface="Calibri"/>
              </a:rPr>
              <a:t>i</a:t>
            </a:r>
            <a:r>
              <a:rPr sz="1600" spc="-30" dirty="0">
                <a:latin typeface="Calibri"/>
                <a:cs typeface="Calibri"/>
              </a:rPr>
              <a:t>r</a:t>
            </a:r>
            <a:r>
              <a:rPr sz="1600" spc="-25" dirty="0">
                <a:latin typeface="Calibri"/>
                <a:cs typeface="Calibri"/>
              </a:rPr>
              <a:t>s</a:t>
            </a:r>
            <a:r>
              <a:rPr sz="1600" dirty="0">
                <a:latin typeface="Calibri"/>
                <a:cs typeface="Calibri"/>
              </a:rPr>
              <a:t>t </a:t>
            </a:r>
            <a:r>
              <a:rPr sz="1600" spc="-10" dirty="0">
                <a:latin typeface="Calibri"/>
                <a:cs typeface="Calibri"/>
              </a:rPr>
              <a:t>nu</a:t>
            </a:r>
            <a:r>
              <a:rPr sz="1600" dirty="0">
                <a:latin typeface="Calibri"/>
                <a:cs typeface="Calibri"/>
              </a:rPr>
              <a:t>m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l</a:t>
            </a:r>
            <a:r>
              <a:rPr sz="1600" dirty="0">
                <a:latin typeface="Calibri"/>
                <a:cs typeface="Calibri"/>
              </a:rPr>
              <a:t>e</a:t>
            </a:r>
            <a:r>
              <a:rPr sz="1600" spc="-15" dirty="0">
                <a:latin typeface="Calibri"/>
                <a:cs typeface="Calibri"/>
              </a:rPr>
              <a:t>m</a:t>
            </a:r>
            <a:r>
              <a:rPr sz="1600" dirty="0">
                <a:latin typeface="Calibri"/>
                <a:cs typeface="Calibri"/>
              </a:rPr>
              <a:t>e</a:t>
            </a:r>
            <a:r>
              <a:rPr sz="1600" spc="-25" dirty="0">
                <a:latin typeface="Calibri"/>
                <a:cs typeface="Calibri"/>
              </a:rPr>
              <a:t>n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s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5" dirty="0">
                <a:latin typeface="Calibri"/>
                <a:cs typeface="Calibri"/>
              </a:rPr>
              <a:t> t</a:t>
            </a:r>
            <a:r>
              <a:rPr sz="1600" spc="-10" dirty="0">
                <a:latin typeface="Calibri"/>
                <a:cs typeface="Calibri"/>
              </a:rPr>
              <a:t>h</a:t>
            </a:r>
            <a:r>
              <a:rPr sz="1600" dirty="0">
                <a:latin typeface="Calibri"/>
                <a:cs typeface="Calibri"/>
              </a:rPr>
              <a:t>e R</a:t>
            </a:r>
            <a:r>
              <a:rPr sz="1600" spc="-5" dirty="0">
                <a:latin typeface="Calibri"/>
                <a:cs typeface="Calibri"/>
              </a:rPr>
              <a:t>D</a:t>
            </a:r>
            <a:r>
              <a:rPr sz="1600" spc="-40" dirty="0">
                <a:latin typeface="Calibri"/>
                <a:cs typeface="Calibri"/>
              </a:rPr>
              <a:t>D</a:t>
            </a:r>
            <a:r>
              <a:rPr sz="1600" dirty="0"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94618" y="3762247"/>
            <a:ext cx="6737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25" dirty="0">
                <a:latin typeface="Calibri"/>
                <a:cs typeface="Calibri"/>
              </a:rPr>
              <a:t>r</a:t>
            </a:r>
            <a:r>
              <a:rPr sz="1800" b="1" spc="-10" dirty="0">
                <a:latin typeface="Calibri"/>
                <a:cs typeface="Calibri"/>
              </a:rPr>
              <a:t>e</a:t>
            </a:r>
            <a:r>
              <a:rPr sz="1800" b="1" spc="-15" dirty="0">
                <a:latin typeface="Calibri"/>
                <a:cs typeface="Calibri"/>
              </a:rPr>
              <a:t>du</a:t>
            </a:r>
            <a:r>
              <a:rPr sz="1800" b="1" spc="-5" dirty="0">
                <a:latin typeface="Calibri"/>
                <a:cs typeface="Calibri"/>
              </a:rPr>
              <a:t>c</a:t>
            </a:r>
            <a:r>
              <a:rPr sz="1800" b="1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69538" y="3762247"/>
            <a:ext cx="4067175" cy="742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25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1800" b="1" spc="-10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1800" b="1" spc="-15" dirty="0">
                <a:solidFill>
                  <a:srgbClr val="990000"/>
                </a:solidFill>
                <a:latin typeface="Calibri"/>
                <a:cs typeface="Calibri"/>
              </a:rPr>
              <a:t>du</a:t>
            </a:r>
            <a:r>
              <a:rPr sz="1800" b="1" spc="-5" dirty="0">
                <a:solidFill>
                  <a:srgbClr val="990000"/>
                </a:solidFill>
                <a:latin typeface="Calibri"/>
                <a:cs typeface="Calibri"/>
              </a:rPr>
              <a:t>c</a:t>
            </a:r>
            <a:r>
              <a:rPr sz="1800" b="1" spc="-10" dirty="0">
                <a:solidFill>
                  <a:srgbClr val="990000"/>
                </a:solidFill>
                <a:latin typeface="Calibri"/>
                <a:cs typeface="Calibri"/>
              </a:rPr>
              <a:t>e(</a:t>
            </a:r>
            <a:r>
              <a:rPr sz="1800" b="1" spc="-15" dirty="0">
                <a:solidFill>
                  <a:srgbClr val="990000"/>
                </a:solidFill>
                <a:latin typeface="Calibri"/>
                <a:cs typeface="Calibri"/>
              </a:rPr>
              <a:t>op</a:t>
            </a:r>
            <a:r>
              <a:rPr sz="1800" b="1" spc="-5" dirty="0">
                <a:solidFill>
                  <a:srgbClr val="990000"/>
                </a:solidFill>
                <a:latin typeface="Calibri"/>
                <a:cs typeface="Calibri"/>
              </a:rPr>
              <a:t>:</a:t>
            </a:r>
            <a:r>
              <a:rPr sz="1800" b="1" spc="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990000"/>
                </a:solidFill>
                <a:latin typeface="Calibri"/>
                <a:cs typeface="Calibri"/>
              </a:rPr>
              <a:t>(</a:t>
            </a:r>
            <a:r>
              <a:rPr sz="1800" b="1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1800" b="1" spc="-5" dirty="0">
                <a:solidFill>
                  <a:srgbClr val="990000"/>
                </a:solidFill>
                <a:latin typeface="Calibri"/>
                <a:cs typeface="Calibri"/>
              </a:rPr>
              <a:t>,</a:t>
            </a:r>
            <a:r>
              <a:rPr sz="1800" b="1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1800" b="1" spc="-10" dirty="0">
                <a:solidFill>
                  <a:srgbClr val="990000"/>
                </a:solidFill>
                <a:latin typeface="Calibri"/>
                <a:cs typeface="Calibri"/>
              </a:rPr>
              <a:t>)</a:t>
            </a:r>
            <a:r>
              <a:rPr sz="1800" b="1" spc="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990000"/>
                </a:solidFill>
                <a:latin typeface="Calibri"/>
                <a:cs typeface="Calibri"/>
              </a:rPr>
              <a:t>=&gt;</a:t>
            </a:r>
            <a:r>
              <a:rPr sz="1800" b="1" spc="1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1800" b="1" spc="-10" dirty="0">
                <a:solidFill>
                  <a:srgbClr val="990000"/>
                </a:solidFill>
                <a:latin typeface="Calibri"/>
                <a:cs typeface="Calibri"/>
              </a:rPr>
              <a:t>):</a:t>
            </a:r>
            <a:r>
              <a:rPr sz="1800" b="1" spc="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latin typeface="Calibri"/>
                <a:cs typeface="Calibri"/>
              </a:rPr>
              <a:t>C</a:t>
            </a:r>
            <a:r>
              <a:rPr sz="1600" dirty="0">
                <a:latin typeface="Calibri"/>
                <a:cs typeface="Calibri"/>
              </a:rPr>
              <a:t>o</a:t>
            </a:r>
            <a:r>
              <a:rPr sz="1600" spc="-10" dirty="0">
                <a:latin typeface="Calibri"/>
                <a:cs typeface="Calibri"/>
              </a:rPr>
              <a:t>mbin</a:t>
            </a:r>
            <a:r>
              <a:rPr sz="1600" dirty="0">
                <a:latin typeface="Calibri"/>
                <a:cs typeface="Calibri"/>
              </a:rPr>
              <a:t>e 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h</a:t>
            </a:r>
            <a:r>
              <a:rPr sz="1600" dirty="0">
                <a:latin typeface="Calibri"/>
                <a:cs typeface="Calibri"/>
              </a:rPr>
              <a:t>e </a:t>
            </a:r>
            <a:r>
              <a:rPr sz="1600" spc="-5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l</a:t>
            </a:r>
            <a:r>
              <a:rPr sz="1600" spc="-5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m</a:t>
            </a:r>
            <a:r>
              <a:rPr sz="1600" spc="-5" dirty="0">
                <a:latin typeface="Calibri"/>
                <a:cs typeface="Calibri"/>
              </a:rPr>
              <a:t>e</a:t>
            </a:r>
            <a:r>
              <a:rPr sz="1600" spc="-25" dirty="0">
                <a:latin typeface="Calibri"/>
                <a:cs typeface="Calibri"/>
              </a:rPr>
              <a:t>n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s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</a:t>
            </a:r>
            <a:r>
              <a:rPr sz="1600" dirty="0">
                <a:latin typeface="Calibri"/>
                <a:cs typeface="Calibri"/>
              </a:rPr>
              <a:t>n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h</a:t>
            </a:r>
            <a:r>
              <a:rPr sz="1600" dirty="0">
                <a:latin typeface="Calibri"/>
                <a:cs typeface="Calibri"/>
              </a:rPr>
              <a:t>e R</a:t>
            </a:r>
            <a:r>
              <a:rPr sz="1600" spc="-5" dirty="0">
                <a:latin typeface="Calibri"/>
                <a:cs typeface="Calibri"/>
              </a:rPr>
              <a:t>D</a:t>
            </a:r>
            <a:r>
              <a:rPr sz="1600" dirty="0">
                <a:latin typeface="Calibri"/>
                <a:cs typeface="Calibri"/>
              </a:rPr>
              <a:t>D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o</a:t>
            </a:r>
            <a:r>
              <a:rPr sz="1600" spc="-20" dirty="0">
                <a:latin typeface="Calibri"/>
                <a:cs typeface="Calibri"/>
              </a:rPr>
              <a:t>g</a:t>
            </a:r>
            <a:r>
              <a:rPr sz="1600" spc="-10" dirty="0">
                <a:latin typeface="Calibri"/>
                <a:cs typeface="Calibri"/>
              </a:rPr>
              <a:t>e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h</a:t>
            </a:r>
            <a:r>
              <a:rPr sz="1600" spc="-5" dirty="0">
                <a:latin typeface="Calibri"/>
                <a:cs typeface="Calibri"/>
              </a:rPr>
              <a:t>e</a:t>
            </a:r>
            <a:r>
              <a:rPr sz="1600" dirty="0">
                <a:latin typeface="Calibri"/>
                <a:cs typeface="Calibri"/>
              </a:rPr>
              <a:t>r </a:t>
            </a:r>
            <a:r>
              <a:rPr sz="1600" spc="-10" dirty="0">
                <a:latin typeface="Calibri"/>
                <a:cs typeface="Calibri"/>
              </a:rPr>
              <a:t>u</a:t>
            </a:r>
            <a:r>
              <a:rPr sz="1600" spc="-5" dirty="0">
                <a:latin typeface="Calibri"/>
                <a:cs typeface="Calibri"/>
              </a:rPr>
              <a:t>s</a:t>
            </a:r>
            <a:r>
              <a:rPr sz="1600" spc="-10" dirty="0">
                <a:latin typeface="Calibri"/>
                <a:cs typeface="Calibri"/>
              </a:rPr>
              <a:t>in</a:t>
            </a:r>
            <a:r>
              <a:rPr sz="1600" dirty="0">
                <a:latin typeface="Calibri"/>
                <a:cs typeface="Calibri"/>
              </a:rPr>
              <a:t>g op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f</a:t>
            </a:r>
            <a:r>
              <a:rPr sz="1600" spc="-10" dirty="0">
                <a:latin typeface="Calibri"/>
                <a:cs typeface="Calibri"/>
              </a:rPr>
              <a:t>unc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i</a:t>
            </a:r>
            <a:r>
              <a:rPr sz="1600" dirty="0">
                <a:latin typeface="Calibri"/>
                <a:cs typeface="Calibri"/>
              </a:rPr>
              <a:t>on</a:t>
            </a:r>
            <a:r>
              <a:rPr sz="1600" spc="-10" dirty="0">
                <a:latin typeface="Calibri"/>
                <a:cs typeface="Calibri"/>
              </a:rPr>
              <a:t> an</a:t>
            </a:r>
            <a:r>
              <a:rPr sz="1600" dirty="0">
                <a:latin typeface="Calibri"/>
                <a:cs typeface="Calibri"/>
              </a:rPr>
              <a:t>d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r</a:t>
            </a:r>
            <a:r>
              <a:rPr sz="1600" spc="-10" dirty="0">
                <a:latin typeface="Calibri"/>
                <a:cs typeface="Calibri"/>
              </a:rPr>
              <a:t>e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u</a:t>
            </a:r>
            <a:r>
              <a:rPr sz="1600" dirty="0">
                <a:latin typeface="Calibri"/>
                <a:cs typeface="Calibri"/>
              </a:rPr>
              <a:t>rn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r</a:t>
            </a:r>
            <a:r>
              <a:rPr sz="1600" dirty="0">
                <a:latin typeface="Calibri"/>
                <a:cs typeface="Calibri"/>
              </a:rPr>
              <a:t>e</a:t>
            </a:r>
            <a:r>
              <a:rPr sz="1600" spc="-5" dirty="0">
                <a:latin typeface="Calibri"/>
                <a:cs typeface="Calibri"/>
              </a:rPr>
              <a:t>s</a:t>
            </a:r>
            <a:r>
              <a:rPr sz="1600" spc="-10" dirty="0">
                <a:latin typeface="Calibri"/>
                <a:cs typeface="Calibri"/>
              </a:rPr>
              <a:t>ul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60614" y="4752847"/>
            <a:ext cx="74104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25" dirty="0">
                <a:latin typeface="Calibri"/>
                <a:cs typeface="Calibri"/>
              </a:rPr>
              <a:t>f</a:t>
            </a:r>
            <a:r>
              <a:rPr sz="1800" b="1" spc="-10" dirty="0">
                <a:latin typeface="Calibri"/>
                <a:cs typeface="Calibri"/>
              </a:rPr>
              <a:t>o</a:t>
            </a:r>
            <a:r>
              <a:rPr sz="1800" b="1" spc="-25" dirty="0">
                <a:latin typeface="Calibri"/>
                <a:cs typeface="Calibri"/>
              </a:rPr>
              <a:t>r</a:t>
            </a:r>
            <a:r>
              <a:rPr sz="1800" b="1" spc="-10" dirty="0">
                <a:latin typeface="Calibri"/>
                <a:cs typeface="Calibri"/>
              </a:rPr>
              <a:t>e</a:t>
            </a:r>
            <a:r>
              <a:rPr sz="1800" b="1" spc="-15" dirty="0">
                <a:latin typeface="Calibri"/>
                <a:cs typeface="Calibri"/>
              </a:rPr>
              <a:t>a</a:t>
            </a:r>
            <a:r>
              <a:rPr sz="1800" b="1" spc="-5" dirty="0">
                <a:latin typeface="Calibri"/>
                <a:cs typeface="Calibri"/>
              </a:rPr>
              <a:t>c</a:t>
            </a:r>
            <a:r>
              <a:rPr sz="1800" b="1" spc="-10" dirty="0">
                <a:latin typeface="Calibri"/>
                <a:cs typeface="Calibri"/>
              </a:rPr>
              <a:t>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69538" y="4752847"/>
            <a:ext cx="3946525" cy="742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25" dirty="0">
                <a:solidFill>
                  <a:srgbClr val="990000"/>
                </a:solidFill>
                <a:latin typeface="Calibri"/>
                <a:cs typeface="Calibri"/>
              </a:rPr>
              <a:t>f</a:t>
            </a:r>
            <a:r>
              <a:rPr sz="1800" b="1" spc="-10" dirty="0">
                <a:solidFill>
                  <a:srgbClr val="990000"/>
                </a:solidFill>
                <a:latin typeface="Calibri"/>
                <a:cs typeface="Calibri"/>
              </a:rPr>
              <a:t>o</a:t>
            </a:r>
            <a:r>
              <a:rPr sz="1800" b="1" spc="-25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1800" b="1" spc="-10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1800" b="1" spc="-15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1800" b="1" spc="-5" dirty="0">
                <a:solidFill>
                  <a:srgbClr val="990000"/>
                </a:solidFill>
                <a:latin typeface="Calibri"/>
                <a:cs typeface="Calibri"/>
              </a:rPr>
              <a:t>c</a:t>
            </a:r>
            <a:r>
              <a:rPr sz="1800" b="1" spc="-15" dirty="0">
                <a:solidFill>
                  <a:srgbClr val="990000"/>
                </a:solidFill>
                <a:latin typeface="Calibri"/>
                <a:cs typeface="Calibri"/>
              </a:rPr>
              <a:t>h</a:t>
            </a:r>
            <a:r>
              <a:rPr sz="1800" b="1" spc="-10" dirty="0">
                <a:solidFill>
                  <a:srgbClr val="990000"/>
                </a:solidFill>
                <a:latin typeface="Calibri"/>
                <a:cs typeface="Calibri"/>
              </a:rPr>
              <a:t>(</a:t>
            </a:r>
            <a:r>
              <a:rPr sz="1800" b="1" spc="-5" dirty="0">
                <a:solidFill>
                  <a:srgbClr val="990000"/>
                </a:solidFill>
                <a:latin typeface="Calibri"/>
                <a:cs typeface="Calibri"/>
              </a:rPr>
              <a:t>f:</a:t>
            </a:r>
            <a:r>
              <a:rPr sz="1800" b="1" spc="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1800" b="1" dirty="0">
                <a:solidFill>
                  <a:srgbClr val="990000"/>
                </a:solidFill>
                <a:latin typeface="Calibri"/>
                <a:cs typeface="Calibri"/>
              </a:rPr>
              <a:t> =&gt;</a:t>
            </a:r>
            <a:r>
              <a:rPr sz="1800" b="1" spc="1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990000"/>
                </a:solidFill>
                <a:latin typeface="Calibri"/>
                <a:cs typeface="Calibri"/>
              </a:rPr>
              <a:t>Uni</a:t>
            </a:r>
            <a:r>
              <a:rPr sz="1800" b="1" spc="-10" dirty="0">
                <a:solidFill>
                  <a:srgbClr val="990000"/>
                </a:solidFill>
                <a:latin typeface="Calibri"/>
                <a:cs typeface="Calibri"/>
              </a:rPr>
              <a:t>t):</a:t>
            </a:r>
            <a:r>
              <a:rPr sz="1800" b="1" spc="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990000"/>
                </a:solidFill>
                <a:latin typeface="Calibri"/>
                <a:cs typeface="Calibri"/>
              </a:rPr>
              <a:t>Uni</a:t>
            </a:r>
            <a:r>
              <a:rPr sz="1800" b="1" spc="-10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latin typeface="Calibri"/>
                <a:cs typeface="Calibri"/>
              </a:rPr>
              <a:t>Appl</a:t>
            </a:r>
            <a:r>
              <a:rPr sz="1600" dirty="0">
                <a:latin typeface="Calibri"/>
                <a:cs typeface="Calibri"/>
              </a:rPr>
              <a:t>y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f</a:t>
            </a:r>
            <a:r>
              <a:rPr sz="1600" spc="-10" dirty="0">
                <a:latin typeface="Calibri"/>
                <a:cs typeface="Calibri"/>
              </a:rPr>
              <a:t>un</a:t>
            </a:r>
            <a:r>
              <a:rPr sz="1600" spc="-5" dirty="0">
                <a:latin typeface="Calibri"/>
                <a:cs typeface="Calibri"/>
              </a:rPr>
              <a:t>ct</a:t>
            </a:r>
            <a:r>
              <a:rPr sz="1600" spc="-10" dirty="0">
                <a:latin typeface="Calibri"/>
                <a:cs typeface="Calibri"/>
              </a:rPr>
              <a:t>i</a:t>
            </a:r>
            <a:r>
              <a:rPr sz="1600" dirty="0">
                <a:latin typeface="Calibri"/>
                <a:cs typeface="Calibri"/>
              </a:rPr>
              <a:t>on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o </a:t>
            </a:r>
            <a:r>
              <a:rPr sz="1600" spc="-5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c</a:t>
            </a:r>
            <a:r>
              <a:rPr sz="1600" dirty="0">
                <a:latin typeface="Calibri"/>
                <a:cs typeface="Calibri"/>
              </a:rPr>
              <a:t>h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l</a:t>
            </a:r>
            <a:r>
              <a:rPr sz="1600" spc="-5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m</a:t>
            </a:r>
            <a:r>
              <a:rPr sz="1600" spc="-5" dirty="0">
                <a:latin typeface="Calibri"/>
                <a:cs typeface="Calibri"/>
              </a:rPr>
              <a:t>e</a:t>
            </a:r>
            <a:r>
              <a:rPr sz="1600" spc="-25" dirty="0">
                <a:latin typeface="Calibri"/>
                <a:cs typeface="Calibri"/>
              </a:rPr>
              <a:t>n</a:t>
            </a:r>
            <a:r>
              <a:rPr sz="1600" dirty="0">
                <a:latin typeface="Calibri"/>
                <a:cs typeface="Calibri"/>
              </a:rPr>
              <a:t>t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</a:t>
            </a:r>
            <a:r>
              <a:rPr sz="1600" dirty="0">
                <a:latin typeface="Calibri"/>
                <a:cs typeface="Calibri"/>
              </a:rPr>
              <a:t>n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h</a:t>
            </a:r>
            <a:r>
              <a:rPr sz="1600" dirty="0">
                <a:latin typeface="Calibri"/>
                <a:cs typeface="Calibri"/>
              </a:rPr>
              <a:t>e R</a:t>
            </a:r>
            <a:r>
              <a:rPr sz="1600" spc="-5" dirty="0">
                <a:latin typeface="Calibri"/>
                <a:cs typeface="Calibri"/>
              </a:rPr>
              <a:t>D</a:t>
            </a:r>
            <a:r>
              <a:rPr sz="1600" spc="-45" dirty="0">
                <a:latin typeface="Calibri"/>
                <a:cs typeface="Calibri"/>
              </a:rPr>
              <a:t>D</a:t>
            </a:r>
            <a:r>
              <a:rPr sz="1600" dirty="0">
                <a:latin typeface="Calibri"/>
                <a:cs typeface="Calibri"/>
              </a:rPr>
              <a:t>, </a:t>
            </a:r>
            <a:r>
              <a:rPr sz="1600" spc="-10" dirty="0">
                <a:latin typeface="Calibri"/>
                <a:cs typeface="Calibri"/>
              </a:rPr>
              <a:t>and </a:t>
            </a:r>
            <a:r>
              <a:rPr sz="1600" spc="-20" dirty="0">
                <a:latin typeface="Calibri"/>
                <a:cs typeface="Calibri"/>
              </a:rPr>
              <a:t>r</a:t>
            </a:r>
            <a:r>
              <a:rPr sz="1600" spc="-10" dirty="0">
                <a:latin typeface="Calibri"/>
                <a:cs typeface="Calibri"/>
              </a:rPr>
              <a:t>e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u</a:t>
            </a:r>
            <a:r>
              <a:rPr sz="1600" dirty="0">
                <a:latin typeface="Calibri"/>
                <a:cs typeface="Calibri"/>
              </a:rPr>
              <a:t>rn</a:t>
            </a:r>
            <a:r>
              <a:rPr sz="1600" spc="-10" dirty="0">
                <a:latin typeface="Calibri"/>
                <a:cs typeface="Calibri"/>
              </a:rPr>
              <a:t> Uni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FCCCFAE-0A4C-1E4A-B6E6-ED9B7EA0403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40" dirty="0"/>
              <a:t>Comm</a:t>
            </a:r>
            <a:r>
              <a:rPr spc="125" dirty="0"/>
              <a:t>o</a:t>
            </a:r>
            <a:r>
              <a:rPr spc="150" dirty="0"/>
              <a:t>n</a:t>
            </a:r>
            <a:r>
              <a:rPr spc="45" dirty="0"/>
              <a:t> </a:t>
            </a:r>
            <a:r>
              <a:rPr lang="en-US" spc="45" dirty="0"/>
              <a:t>”</a:t>
            </a:r>
            <a:r>
              <a:rPr spc="-40" dirty="0"/>
              <a:t>Actions</a:t>
            </a:r>
            <a:r>
              <a:rPr lang="en-US" spc="-40" dirty="0"/>
              <a:t>” on RDD</a:t>
            </a:r>
            <a:endParaRPr spc="-40" dirty="0"/>
          </a:p>
        </p:txBody>
      </p:sp>
      <p:sp>
        <p:nvSpPr>
          <p:cNvPr id="3" name="object 3"/>
          <p:cNvSpPr txBox="1"/>
          <p:nvPr/>
        </p:nvSpPr>
        <p:spPr>
          <a:xfrm>
            <a:off x="900921" y="1684706"/>
            <a:ext cx="6302108" cy="4042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204" dirty="0">
                <a:latin typeface="Times New Roman"/>
                <a:cs typeface="Times New Roman"/>
              </a:rPr>
              <a:t>g</a:t>
            </a:r>
            <a:r>
              <a:rPr sz="2800" spc="190" dirty="0">
                <a:latin typeface="Times New Roman"/>
                <a:cs typeface="Times New Roman"/>
              </a:rPr>
              <a:t>e</a:t>
            </a:r>
            <a:r>
              <a:rPr sz="2800" spc="75" dirty="0">
                <a:latin typeface="Times New Roman"/>
                <a:cs typeface="Times New Roman"/>
              </a:rPr>
              <a:t>tNum</a:t>
            </a:r>
            <a:r>
              <a:rPr sz="2800" spc="85" dirty="0">
                <a:latin typeface="Times New Roman"/>
                <a:cs typeface="Times New Roman"/>
              </a:rPr>
              <a:t>P</a:t>
            </a:r>
            <a:r>
              <a:rPr sz="2800" spc="95" dirty="0">
                <a:latin typeface="Times New Roman"/>
                <a:cs typeface="Times New Roman"/>
              </a:rPr>
              <a:t>ar</a:t>
            </a:r>
            <a:r>
              <a:rPr sz="2800" spc="75" dirty="0">
                <a:latin typeface="Times New Roman"/>
                <a:cs typeface="Times New Roman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itio</a:t>
            </a:r>
            <a:r>
              <a:rPr sz="2800" spc="90" dirty="0">
                <a:latin typeface="Times New Roman"/>
                <a:cs typeface="Times New Roman"/>
              </a:rPr>
              <a:t>n</a:t>
            </a:r>
            <a:r>
              <a:rPr sz="2800" spc="60" dirty="0">
                <a:latin typeface="Times New Roman"/>
                <a:cs typeface="Times New Roman"/>
              </a:rPr>
              <a:t>s</a:t>
            </a:r>
            <a:r>
              <a:rPr sz="2800" spc="-130" dirty="0">
                <a:latin typeface="Times New Roman"/>
                <a:cs typeface="Times New Roman"/>
              </a:rPr>
              <a:t>()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30" dirty="0">
                <a:latin typeface="Times New Roman"/>
                <a:cs typeface="Times New Roman"/>
              </a:rPr>
              <a:t>f</a:t>
            </a:r>
            <a:r>
              <a:rPr sz="2800" spc="65" dirty="0">
                <a:latin typeface="Times New Roman"/>
                <a:cs typeface="Times New Roman"/>
              </a:rPr>
              <a:t>o</a:t>
            </a:r>
            <a:r>
              <a:rPr sz="2800" spc="105" dirty="0">
                <a:latin typeface="Times New Roman"/>
                <a:cs typeface="Times New Roman"/>
              </a:rPr>
              <a:t>re</a:t>
            </a:r>
            <a:r>
              <a:rPr sz="2800" spc="125" dirty="0">
                <a:latin typeface="Times New Roman"/>
                <a:cs typeface="Times New Roman"/>
              </a:rPr>
              <a:t>a</a:t>
            </a:r>
            <a:r>
              <a:rPr sz="2800" spc="65" dirty="0">
                <a:latin typeface="Times New Roman"/>
                <a:cs typeface="Times New Roman"/>
              </a:rPr>
              <a:t>chPa</a:t>
            </a:r>
            <a:r>
              <a:rPr sz="2800" spc="15" dirty="0">
                <a:latin typeface="Times New Roman"/>
                <a:cs typeface="Times New Roman"/>
              </a:rPr>
              <a:t>rtiti</a:t>
            </a:r>
            <a:r>
              <a:rPr sz="2800" spc="35" dirty="0">
                <a:latin typeface="Times New Roman"/>
                <a:cs typeface="Times New Roman"/>
              </a:rPr>
              <a:t>o</a:t>
            </a:r>
            <a:r>
              <a:rPr sz="2800" spc="95" dirty="0">
                <a:latin typeface="Times New Roman"/>
                <a:cs typeface="Times New Roman"/>
              </a:rPr>
              <a:t>n</a:t>
            </a:r>
            <a:r>
              <a:rPr sz="2800" spc="-125" dirty="0">
                <a:latin typeface="Times New Roman"/>
                <a:cs typeface="Times New Roman"/>
              </a:rPr>
              <a:t>(</a:t>
            </a:r>
            <a:r>
              <a:rPr sz="2800" spc="30" dirty="0">
                <a:latin typeface="Times New Roman"/>
                <a:cs typeface="Times New Roman"/>
              </a:rPr>
              <a:t>func</a:t>
            </a:r>
            <a:r>
              <a:rPr sz="2800" spc="-125" dirty="0">
                <a:latin typeface="Times New Roman"/>
                <a:cs typeface="Times New Roman"/>
              </a:rPr>
              <a:t>)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20" dirty="0">
                <a:latin typeface="Times New Roman"/>
                <a:cs typeface="Times New Roman"/>
              </a:rPr>
              <a:t>colle</a:t>
            </a:r>
            <a:r>
              <a:rPr sz="2800" spc="-30" dirty="0">
                <a:latin typeface="Times New Roman"/>
                <a:cs typeface="Times New Roman"/>
              </a:rPr>
              <a:t>ct()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50" dirty="0">
                <a:latin typeface="Times New Roman"/>
                <a:cs typeface="Times New Roman"/>
              </a:rPr>
              <a:t>ta</a:t>
            </a:r>
            <a:r>
              <a:rPr sz="2800" spc="75" dirty="0">
                <a:latin typeface="Times New Roman"/>
                <a:cs typeface="Times New Roman"/>
              </a:rPr>
              <a:t>k</a:t>
            </a:r>
            <a:r>
              <a:rPr sz="2800" spc="20" dirty="0">
                <a:latin typeface="Times New Roman"/>
                <a:cs typeface="Times New Roman"/>
              </a:rPr>
              <a:t>e(n)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30" dirty="0">
                <a:latin typeface="Times New Roman"/>
                <a:cs typeface="Times New Roman"/>
              </a:rPr>
              <a:t>count(),</a:t>
            </a:r>
            <a:r>
              <a:rPr sz="2800" spc="50" dirty="0">
                <a:latin typeface="Times New Roman"/>
                <a:cs typeface="Times New Roman"/>
              </a:rPr>
              <a:t> </a:t>
            </a:r>
            <a:r>
              <a:rPr sz="2800" spc="55" dirty="0">
                <a:latin typeface="Times New Roman"/>
                <a:cs typeface="Times New Roman"/>
              </a:rPr>
              <a:t>sum</a:t>
            </a:r>
            <a:r>
              <a:rPr sz="2800" spc="40" dirty="0">
                <a:latin typeface="Times New Roman"/>
                <a:cs typeface="Times New Roman"/>
              </a:rPr>
              <a:t>(</a:t>
            </a:r>
            <a:r>
              <a:rPr sz="2800" spc="-110" dirty="0">
                <a:latin typeface="Times New Roman"/>
                <a:cs typeface="Times New Roman"/>
              </a:rPr>
              <a:t>),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45" dirty="0">
                <a:latin typeface="Times New Roman"/>
                <a:cs typeface="Times New Roman"/>
              </a:rPr>
              <a:t>max</a:t>
            </a:r>
            <a:r>
              <a:rPr sz="2800" spc="-114" dirty="0">
                <a:latin typeface="Times New Roman"/>
                <a:cs typeface="Times New Roman"/>
              </a:rPr>
              <a:t>(),</a:t>
            </a:r>
            <a:r>
              <a:rPr sz="2800" spc="45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min()</a:t>
            </a:r>
            <a:r>
              <a:rPr sz="2800" spc="-25" dirty="0">
                <a:latin typeface="Times New Roman"/>
                <a:cs typeface="Times New Roman"/>
              </a:rPr>
              <a:t>,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180" dirty="0">
                <a:latin typeface="Times New Roman"/>
                <a:cs typeface="Times New Roman"/>
              </a:rPr>
              <a:t>me</a:t>
            </a:r>
            <a:r>
              <a:rPr sz="2800" spc="145" dirty="0">
                <a:latin typeface="Times New Roman"/>
                <a:cs typeface="Times New Roman"/>
              </a:rPr>
              <a:t>a</a:t>
            </a:r>
            <a:r>
              <a:rPr sz="2800" spc="-40" dirty="0">
                <a:latin typeface="Times New Roman"/>
                <a:cs typeface="Times New Roman"/>
              </a:rPr>
              <a:t>n()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114" dirty="0">
                <a:latin typeface="Times New Roman"/>
                <a:cs typeface="Times New Roman"/>
              </a:rPr>
              <a:t>re</a:t>
            </a:r>
            <a:r>
              <a:rPr sz="2800" spc="160" dirty="0">
                <a:latin typeface="Times New Roman"/>
                <a:cs typeface="Times New Roman"/>
              </a:rPr>
              <a:t>d</a:t>
            </a:r>
            <a:r>
              <a:rPr sz="2800" spc="50" dirty="0">
                <a:latin typeface="Times New Roman"/>
                <a:cs typeface="Times New Roman"/>
              </a:rPr>
              <a:t>uce</a:t>
            </a:r>
            <a:r>
              <a:rPr sz="2800" spc="20" dirty="0">
                <a:latin typeface="Times New Roman"/>
                <a:cs typeface="Times New Roman"/>
              </a:rPr>
              <a:t>(</a:t>
            </a:r>
            <a:r>
              <a:rPr sz="2800" spc="30" dirty="0">
                <a:latin typeface="Times New Roman"/>
                <a:cs typeface="Times New Roman"/>
              </a:rPr>
              <a:t>func</a:t>
            </a:r>
            <a:r>
              <a:rPr sz="2800" spc="-125" dirty="0">
                <a:latin typeface="Times New Roman"/>
                <a:cs typeface="Times New Roman"/>
              </a:rPr>
              <a:t>)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160" dirty="0">
                <a:latin typeface="Times New Roman"/>
                <a:cs typeface="Times New Roman"/>
              </a:rPr>
              <a:t>a</a:t>
            </a:r>
            <a:r>
              <a:rPr sz="2800" spc="185" dirty="0">
                <a:latin typeface="Times New Roman"/>
                <a:cs typeface="Times New Roman"/>
              </a:rPr>
              <a:t>g</a:t>
            </a:r>
            <a:r>
              <a:rPr sz="2800" spc="120" dirty="0">
                <a:latin typeface="Times New Roman"/>
                <a:cs typeface="Times New Roman"/>
              </a:rPr>
              <a:t>gr</a:t>
            </a:r>
            <a:r>
              <a:rPr sz="2800" spc="145" dirty="0">
                <a:latin typeface="Times New Roman"/>
                <a:cs typeface="Times New Roman"/>
              </a:rPr>
              <a:t>e</a:t>
            </a:r>
            <a:r>
              <a:rPr sz="2800" spc="175" dirty="0">
                <a:latin typeface="Times New Roman"/>
                <a:cs typeface="Times New Roman"/>
              </a:rPr>
              <a:t>g</a:t>
            </a:r>
            <a:r>
              <a:rPr sz="2800" spc="165" dirty="0">
                <a:latin typeface="Times New Roman"/>
                <a:cs typeface="Times New Roman"/>
              </a:rPr>
              <a:t>a</a:t>
            </a:r>
            <a:r>
              <a:rPr sz="2800" spc="114" dirty="0">
                <a:latin typeface="Times New Roman"/>
                <a:cs typeface="Times New Roman"/>
              </a:rPr>
              <a:t>t</a:t>
            </a:r>
            <a:r>
              <a:rPr sz="2800" spc="180" dirty="0">
                <a:latin typeface="Times New Roman"/>
                <a:cs typeface="Times New Roman"/>
              </a:rPr>
              <a:t>e</a:t>
            </a:r>
            <a:r>
              <a:rPr sz="2800" spc="-130" dirty="0">
                <a:latin typeface="Times New Roman"/>
                <a:cs typeface="Times New Roman"/>
              </a:rPr>
              <a:t>(</a:t>
            </a:r>
            <a:r>
              <a:rPr sz="2800" spc="100" dirty="0">
                <a:latin typeface="Times New Roman"/>
                <a:cs typeface="Times New Roman"/>
              </a:rPr>
              <a:t>zer</a:t>
            </a:r>
            <a:r>
              <a:rPr sz="2800" spc="130" dirty="0">
                <a:latin typeface="Times New Roman"/>
                <a:cs typeface="Times New Roman"/>
              </a:rPr>
              <a:t>o</a:t>
            </a:r>
            <a:r>
              <a:rPr sz="2800" spc="-140" dirty="0">
                <a:latin typeface="Times New Roman"/>
                <a:cs typeface="Times New Roman"/>
              </a:rPr>
              <a:t>Va</a:t>
            </a:r>
            <a:r>
              <a:rPr sz="2800" spc="-55" dirty="0">
                <a:latin typeface="Times New Roman"/>
                <a:cs typeface="Times New Roman"/>
              </a:rPr>
              <a:t>l</a:t>
            </a:r>
            <a:r>
              <a:rPr sz="2800" spc="-95" dirty="0">
                <a:latin typeface="Times New Roman"/>
                <a:cs typeface="Times New Roman"/>
              </a:rPr>
              <a:t>,</a:t>
            </a:r>
            <a:r>
              <a:rPr sz="2800" spc="55" dirty="0">
                <a:latin typeface="Times New Roman"/>
                <a:cs typeface="Times New Roman"/>
              </a:rPr>
              <a:t> </a:t>
            </a:r>
            <a:r>
              <a:rPr sz="2800" spc="120" dirty="0">
                <a:latin typeface="Times New Roman"/>
                <a:cs typeface="Times New Roman"/>
              </a:rPr>
              <a:t>se</a:t>
            </a:r>
            <a:r>
              <a:rPr sz="2800" spc="155" dirty="0">
                <a:latin typeface="Times New Roman"/>
                <a:cs typeface="Times New Roman"/>
              </a:rPr>
              <a:t>qO</a:t>
            </a:r>
            <a:r>
              <a:rPr sz="2800" spc="110" dirty="0">
                <a:latin typeface="Times New Roman"/>
                <a:cs typeface="Times New Roman"/>
              </a:rPr>
              <a:t>p</a:t>
            </a:r>
            <a:r>
              <a:rPr sz="2800" spc="-95" dirty="0">
                <a:latin typeface="Times New Roman"/>
                <a:cs typeface="Times New Roman"/>
              </a:rPr>
              <a:t>,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spc="145" dirty="0">
                <a:latin typeface="Times New Roman"/>
                <a:cs typeface="Times New Roman"/>
              </a:rPr>
              <a:t>combO</a:t>
            </a:r>
            <a:r>
              <a:rPr sz="2800" spc="120" dirty="0">
                <a:latin typeface="Times New Roman"/>
                <a:cs typeface="Times New Roman"/>
              </a:rPr>
              <a:t>p</a:t>
            </a:r>
            <a:r>
              <a:rPr sz="2800" spc="-125" dirty="0">
                <a:latin typeface="Times New Roman"/>
                <a:cs typeface="Times New Roman"/>
              </a:rPr>
              <a:t>)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latin typeface="Times New Roman"/>
                <a:cs typeface="Times New Roman"/>
              </a:rPr>
              <a:t>countBy</a:t>
            </a:r>
            <a:r>
              <a:rPr sz="2800" spc="-70" dirty="0">
                <a:latin typeface="Times New Roman"/>
                <a:cs typeface="Times New Roman"/>
              </a:rPr>
              <a:t>K</a:t>
            </a:r>
            <a:r>
              <a:rPr sz="2800" spc="35" dirty="0">
                <a:latin typeface="Times New Roman"/>
                <a:cs typeface="Times New Roman"/>
              </a:rPr>
              <a:t>e</a:t>
            </a:r>
            <a:r>
              <a:rPr sz="2800" spc="25" dirty="0">
                <a:latin typeface="Times New Roman"/>
                <a:cs typeface="Times New Roman"/>
              </a:rPr>
              <a:t>y</a:t>
            </a:r>
            <a:r>
              <a:rPr sz="2800" spc="-130" dirty="0">
                <a:latin typeface="Times New Roman"/>
                <a:cs typeface="Times New Roman"/>
              </a:rPr>
              <a:t>()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D0644-5346-4D46-98E3-97E01E9B1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7872D4-6825-A746-AACC-2CB78F870E3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61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635">
              <a:lnSpc>
                <a:spcPct val="100000"/>
              </a:lnSpc>
            </a:pPr>
            <a:r>
              <a:rPr spc="-20" dirty="0">
                <a:latin typeface="Calibri"/>
                <a:cs typeface="Calibri"/>
              </a:rPr>
              <a:t>E</a:t>
            </a:r>
            <a:r>
              <a:rPr spc="-105" dirty="0">
                <a:latin typeface="Calibri"/>
                <a:cs typeface="Calibri"/>
              </a:rPr>
              <a:t>x</a:t>
            </a:r>
            <a:r>
              <a:rPr spc="-15" dirty="0">
                <a:latin typeface="Calibri"/>
                <a:cs typeface="Calibri"/>
              </a:rPr>
              <a:t>a</a:t>
            </a:r>
            <a:r>
              <a:rPr spc="-25" dirty="0">
                <a:latin typeface="Calibri"/>
                <a:cs typeface="Calibri"/>
              </a:rPr>
              <a:t>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390" y="1898300"/>
            <a:ext cx="4342130" cy="339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oll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ex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e: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390" y="3663188"/>
            <a:ext cx="597916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5" dirty="0">
                <a:latin typeface="Calibri"/>
                <a:cs typeface="Calibri"/>
              </a:rPr>
              <a:t>Wha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has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happ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2208" y="2438400"/>
            <a:ext cx="5300472" cy="7498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46064" y="2298192"/>
            <a:ext cx="3297936" cy="45598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279616" y="2705323"/>
            <a:ext cx="2046605" cy="2966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85"/>
              </a:lnSpc>
            </a:pPr>
            <a:r>
              <a:rPr sz="1600" spc="-5" dirty="0">
                <a:solidFill>
                  <a:srgbClr val="A6A6A6"/>
                </a:solidFill>
                <a:latin typeface="Calibri"/>
                <a:cs typeface="Calibri"/>
              </a:rPr>
              <a:t>s</a:t>
            </a:r>
            <a:r>
              <a:rPr sz="1600" dirty="0">
                <a:solidFill>
                  <a:srgbClr val="A6A6A6"/>
                </a:solidFill>
                <a:latin typeface="Calibri"/>
                <a:cs typeface="Calibri"/>
              </a:rPr>
              <a:t>c</a:t>
            </a:r>
            <a:r>
              <a:rPr sz="1600" spc="-5" dirty="0">
                <a:solidFill>
                  <a:srgbClr val="A6A6A6"/>
                </a:solidFill>
                <a:latin typeface="Calibri"/>
                <a:cs typeface="Calibri"/>
              </a:rPr>
              <a:t> -</a:t>
            </a:r>
            <a:r>
              <a:rPr sz="1600" dirty="0">
                <a:solidFill>
                  <a:srgbClr val="A6A6A6"/>
                </a:solidFill>
                <a:latin typeface="Calibri"/>
                <a:cs typeface="Calibri"/>
              </a:rPr>
              <a:t>&gt; </a:t>
            </a:r>
            <a:r>
              <a:rPr sz="1600" spc="-5" dirty="0">
                <a:solidFill>
                  <a:srgbClr val="A6A6A6"/>
                </a:solidFill>
                <a:latin typeface="Calibri"/>
                <a:cs typeface="Calibri"/>
              </a:rPr>
              <a:t>S</a:t>
            </a:r>
            <a:r>
              <a:rPr sz="1600" spc="-10" dirty="0">
                <a:solidFill>
                  <a:srgbClr val="A6A6A6"/>
                </a:solidFill>
                <a:latin typeface="Calibri"/>
                <a:cs typeface="Calibri"/>
              </a:rPr>
              <a:t>pa</a:t>
            </a:r>
            <a:r>
              <a:rPr sz="1600" dirty="0">
                <a:solidFill>
                  <a:srgbClr val="A6A6A6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A6A6A6"/>
                </a:solidFill>
                <a:latin typeface="Calibri"/>
                <a:cs typeface="Calibri"/>
              </a:rPr>
              <a:t>kC</a:t>
            </a:r>
            <a:r>
              <a:rPr sz="1600" dirty="0">
                <a:solidFill>
                  <a:srgbClr val="A6A6A6"/>
                </a:solidFill>
                <a:latin typeface="Calibri"/>
                <a:cs typeface="Calibri"/>
              </a:rPr>
              <a:t>o</a:t>
            </a:r>
            <a:r>
              <a:rPr sz="1600" spc="-25" dirty="0">
                <a:solidFill>
                  <a:srgbClr val="A6A6A6"/>
                </a:solidFill>
                <a:latin typeface="Calibri"/>
                <a:cs typeface="Calibri"/>
              </a:rPr>
              <a:t>n</a:t>
            </a:r>
            <a:r>
              <a:rPr sz="1600" spc="-20" dirty="0">
                <a:solidFill>
                  <a:srgbClr val="A6A6A6"/>
                </a:solidFill>
                <a:latin typeface="Calibri"/>
                <a:cs typeface="Calibri"/>
              </a:rPr>
              <a:t>t</a:t>
            </a:r>
            <a:r>
              <a:rPr sz="1600" spc="-25" dirty="0">
                <a:solidFill>
                  <a:srgbClr val="A6A6A6"/>
                </a:solidFill>
                <a:latin typeface="Calibri"/>
                <a:cs typeface="Calibri"/>
              </a:rPr>
              <a:t>e</a:t>
            </a:r>
            <a:r>
              <a:rPr sz="1600" spc="-5" dirty="0">
                <a:solidFill>
                  <a:srgbClr val="A6A6A6"/>
                </a:solidFill>
                <a:latin typeface="Calibri"/>
                <a:cs typeface="Calibri"/>
              </a:rPr>
              <a:t>x</a:t>
            </a:r>
            <a:r>
              <a:rPr sz="1600" dirty="0">
                <a:solidFill>
                  <a:srgbClr val="A6A6A6"/>
                </a:solidFill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  <a:p>
            <a:pPr marL="978535">
              <a:lnSpc>
                <a:spcPts val="21345"/>
              </a:lnSpc>
            </a:pPr>
            <a:r>
              <a:rPr sz="17900" b="1" dirty="0">
                <a:solidFill>
                  <a:srgbClr val="990000"/>
                </a:solidFill>
                <a:latin typeface="Calibri"/>
                <a:cs typeface="Calibri"/>
              </a:rPr>
              <a:t>?</a:t>
            </a:r>
            <a:endParaRPr sz="1790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004DA74-DC91-C74D-B653-C0C854E02DC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635">
              <a:lnSpc>
                <a:spcPct val="100000"/>
              </a:lnSpc>
            </a:pPr>
            <a:r>
              <a:rPr spc="-20" dirty="0">
                <a:latin typeface="Calibri"/>
                <a:cs typeface="Calibri"/>
              </a:rPr>
              <a:t>E</a:t>
            </a:r>
            <a:r>
              <a:rPr spc="-105" dirty="0">
                <a:latin typeface="Calibri"/>
                <a:cs typeface="Calibri"/>
              </a:rPr>
              <a:t>x</a:t>
            </a:r>
            <a:r>
              <a:rPr spc="-15" dirty="0">
                <a:latin typeface="Calibri"/>
                <a:cs typeface="Calibri"/>
              </a:rPr>
              <a:t>a</a:t>
            </a:r>
            <a:r>
              <a:rPr spc="-25" dirty="0">
                <a:latin typeface="Calibri"/>
                <a:cs typeface="Calibri"/>
              </a:rPr>
              <a:t>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390" y="1898300"/>
            <a:ext cx="4342130" cy="339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oll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ex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e: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390" y="3663188"/>
            <a:ext cx="7127875" cy="769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5" dirty="0">
                <a:latin typeface="Calibri"/>
                <a:cs typeface="Calibri"/>
              </a:rPr>
              <a:t>Wha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has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happ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?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b="1" spc="-30" dirty="0">
                <a:solidFill>
                  <a:srgbClr val="990000"/>
                </a:solidFill>
                <a:latin typeface="Calibri"/>
                <a:cs typeface="Calibri"/>
              </a:rPr>
              <a:t>N</a:t>
            </a:r>
            <a:r>
              <a:rPr sz="2400" b="1" spc="-20" dirty="0">
                <a:solidFill>
                  <a:srgbClr val="990000"/>
                </a:solidFill>
                <a:latin typeface="Calibri"/>
                <a:cs typeface="Calibri"/>
              </a:rPr>
              <a:t>o</a:t>
            </a:r>
            <a:r>
              <a:rPr sz="2400" b="1" spc="-5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2400" b="1" spc="-20" dirty="0">
                <a:solidFill>
                  <a:srgbClr val="990000"/>
                </a:solidFill>
                <a:latin typeface="Calibri"/>
                <a:cs typeface="Calibri"/>
              </a:rPr>
              <a:t>hin</a:t>
            </a:r>
            <a:r>
              <a:rPr sz="2400" b="1" dirty="0">
                <a:solidFill>
                  <a:srgbClr val="990000"/>
                </a:solidFill>
                <a:latin typeface="Calibri"/>
                <a:cs typeface="Calibri"/>
              </a:rPr>
              <a:t>g</a:t>
            </a:r>
            <a:r>
              <a:rPr sz="2400" dirty="0">
                <a:solidFill>
                  <a:srgbClr val="990000"/>
                </a:solidFill>
                <a:latin typeface="Calibri"/>
                <a:cs typeface="Calibri"/>
              </a:rPr>
              <a:t>.</a:t>
            </a:r>
            <a:r>
              <a:rPr sz="2400" spc="-1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400" spc="-70" dirty="0">
                <a:solidFill>
                  <a:srgbClr val="990000"/>
                </a:solidFill>
                <a:latin typeface="Calibri"/>
                <a:cs typeface="Calibri"/>
              </a:rPr>
              <a:t>x</a:t>
            </a:r>
            <a:r>
              <a:rPr sz="2400" spc="-10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400" spc="-20" dirty="0">
                <a:solidFill>
                  <a:srgbClr val="990000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990000"/>
                </a:solidFill>
                <a:latin typeface="Calibri"/>
                <a:cs typeface="Calibri"/>
              </a:rPr>
              <a:t>u</a:t>
            </a:r>
            <a:r>
              <a:rPr sz="2400" spc="-15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2400" spc="-5" dirty="0">
                <a:solidFill>
                  <a:srgbClr val="990000"/>
                </a:solidFill>
                <a:latin typeface="Calibri"/>
                <a:cs typeface="Calibri"/>
              </a:rPr>
              <a:t>io</a:t>
            </a:r>
            <a:r>
              <a:rPr sz="2400" dirty="0">
                <a:solidFill>
                  <a:srgbClr val="990000"/>
                </a:solidFill>
                <a:latin typeface="Calibri"/>
                <a:cs typeface="Calibri"/>
              </a:rPr>
              <a:t>n</a:t>
            </a:r>
            <a:r>
              <a:rPr sz="2400" spc="-5" dirty="0">
                <a:solidFill>
                  <a:srgbClr val="990000"/>
                </a:solidFill>
                <a:latin typeface="Calibri"/>
                <a:cs typeface="Calibri"/>
              </a:rPr>
              <a:t> o</a:t>
            </a:r>
            <a:r>
              <a:rPr sz="2400" dirty="0">
                <a:solidFill>
                  <a:srgbClr val="990000"/>
                </a:solidFill>
                <a:latin typeface="Calibri"/>
                <a:cs typeface="Calibri"/>
              </a:rPr>
              <a:t>f </a:t>
            </a:r>
            <a:r>
              <a:rPr sz="2400" spc="-25" dirty="0">
                <a:solidFill>
                  <a:srgbClr val="990000"/>
                </a:solidFill>
                <a:latin typeface="Calibri"/>
                <a:cs typeface="Calibri"/>
              </a:rPr>
              <a:t>m</a:t>
            </a:r>
            <a:r>
              <a:rPr sz="2400" dirty="0">
                <a:solidFill>
                  <a:srgbClr val="990000"/>
                </a:solidFill>
                <a:latin typeface="Calibri"/>
                <a:cs typeface="Calibri"/>
              </a:rPr>
              <a:t>ap</a:t>
            </a:r>
            <a:r>
              <a:rPr sz="2400" spc="-5" dirty="0">
                <a:solidFill>
                  <a:srgbClr val="990000"/>
                </a:solidFill>
                <a:latin typeface="Calibri"/>
                <a:cs typeface="Calibri"/>
              </a:rPr>
              <a:t> (</a:t>
            </a:r>
            <a:r>
              <a:rPr sz="2400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2400" spc="-60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990000"/>
                </a:solidFill>
                <a:latin typeface="Calibri"/>
                <a:cs typeface="Calibri"/>
              </a:rPr>
              <a:t>an</a:t>
            </a:r>
            <a:r>
              <a:rPr sz="2400" spc="-25" dirty="0">
                <a:solidFill>
                  <a:srgbClr val="990000"/>
                </a:solidFill>
                <a:latin typeface="Calibri"/>
                <a:cs typeface="Calibri"/>
              </a:rPr>
              <a:t>s</a:t>
            </a:r>
            <a:r>
              <a:rPr sz="2400" spc="-50" dirty="0">
                <a:solidFill>
                  <a:srgbClr val="990000"/>
                </a:solidFill>
                <a:latin typeface="Calibri"/>
                <a:cs typeface="Calibri"/>
              </a:rPr>
              <a:t>f</a:t>
            </a:r>
            <a:r>
              <a:rPr sz="2400" spc="-5" dirty="0">
                <a:solidFill>
                  <a:srgbClr val="990000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2400" spc="-25" dirty="0">
                <a:solidFill>
                  <a:srgbClr val="990000"/>
                </a:solidFill>
                <a:latin typeface="Calibri"/>
                <a:cs typeface="Calibri"/>
              </a:rPr>
              <a:t>ma</a:t>
            </a:r>
            <a:r>
              <a:rPr sz="2400" spc="-15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2400" spc="-5" dirty="0">
                <a:solidFill>
                  <a:srgbClr val="990000"/>
                </a:solidFill>
                <a:latin typeface="Calibri"/>
                <a:cs typeface="Calibri"/>
              </a:rPr>
              <a:t>io</a:t>
            </a:r>
            <a:r>
              <a:rPr sz="2400" dirty="0">
                <a:solidFill>
                  <a:srgbClr val="990000"/>
                </a:solidFill>
                <a:latin typeface="Calibri"/>
                <a:cs typeface="Calibri"/>
              </a:rPr>
              <a:t>n)</a:t>
            </a:r>
            <a:r>
              <a:rPr sz="2400" spc="-1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990000"/>
                </a:solidFill>
                <a:latin typeface="Calibri"/>
                <a:cs typeface="Calibri"/>
              </a:rPr>
              <a:t>i</a:t>
            </a:r>
            <a:r>
              <a:rPr sz="2400" dirty="0">
                <a:solidFill>
                  <a:srgbClr val="990000"/>
                </a:solidFill>
                <a:latin typeface="Calibri"/>
                <a:cs typeface="Calibri"/>
              </a:rPr>
              <a:t>s</a:t>
            </a:r>
            <a:r>
              <a:rPr sz="2400" spc="-1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990000"/>
                </a:solidFill>
                <a:latin typeface="Calibri"/>
                <a:cs typeface="Calibri"/>
              </a:rPr>
              <a:t>d</a:t>
            </a:r>
            <a:r>
              <a:rPr sz="2400" spc="-35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400" spc="-55" dirty="0">
                <a:solidFill>
                  <a:srgbClr val="990000"/>
                </a:solidFill>
                <a:latin typeface="Calibri"/>
                <a:cs typeface="Calibri"/>
              </a:rPr>
              <a:t>f</a:t>
            </a:r>
            <a:r>
              <a:rPr sz="2400" spc="-10" dirty="0">
                <a:solidFill>
                  <a:srgbClr val="990000"/>
                </a:solidFill>
                <a:latin typeface="Calibri"/>
                <a:cs typeface="Calibri"/>
              </a:rPr>
              <a:t>er</a:t>
            </a:r>
            <a:r>
              <a:rPr sz="2400" spc="-45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2400" spc="-10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990000"/>
                </a:solidFill>
                <a:latin typeface="Calibri"/>
                <a:cs typeface="Calibri"/>
              </a:rPr>
              <a:t>d.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2208" y="2438400"/>
            <a:ext cx="5300472" cy="7498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564BB-2569-8F45-B3EB-A5E0B6AF82B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635">
              <a:lnSpc>
                <a:spcPct val="100000"/>
              </a:lnSpc>
            </a:pPr>
            <a:r>
              <a:rPr spc="-20" dirty="0">
                <a:latin typeface="Calibri"/>
                <a:cs typeface="Calibri"/>
              </a:rPr>
              <a:t>E</a:t>
            </a:r>
            <a:r>
              <a:rPr spc="-105" dirty="0">
                <a:latin typeface="Calibri"/>
                <a:cs typeface="Calibri"/>
              </a:rPr>
              <a:t>x</a:t>
            </a:r>
            <a:r>
              <a:rPr spc="-15" dirty="0">
                <a:latin typeface="Calibri"/>
                <a:cs typeface="Calibri"/>
              </a:rPr>
              <a:t>a</a:t>
            </a:r>
            <a:r>
              <a:rPr spc="-25" dirty="0">
                <a:latin typeface="Calibri"/>
                <a:cs typeface="Calibri"/>
              </a:rPr>
              <a:t>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390" y="1898300"/>
            <a:ext cx="4342130" cy="339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oll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ex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e: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390" y="3663188"/>
            <a:ext cx="7127875" cy="769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5" dirty="0">
                <a:latin typeface="Calibri"/>
                <a:cs typeface="Calibri"/>
              </a:rPr>
              <a:t>Wha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dirty="0">
                <a:latin typeface="Calibri"/>
                <a:cs typeface="Calibri"/>
              </a:rPr>
              <a:t>has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happ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oi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?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b="1" spc="-30" dirty="0">
                <a:solidFill>
                  <a:srgbClr val="990000"/>
                </a:solidFill>
                <a:latin typeface="Calibri"/>
                <a:cs typeface="Calibri"/>
              </a:rPr>
              <a:t>N</a:t>
            </a:r>
            <a:r>
              <a:rPr sz="2400" b="1" spc="-20" dirty="0">
                <a:solidFill>
                  <a:srgbClr val="990000"/>
                </a:solidFill>
                <a:latin typeface="Calibri"/>
                <a:cs typeface="Calibri"/>
              </a:rPr>
              <a:t>o</a:t>
            </a:r>
            <a:r>
              <a:rPr sz="2400" b="1" spc="-5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2400" b="1" spc="-20" dirty="0">
                <a:solidFill>
                  <a:srgbClr val="990000"/>
                </a:solidFill>
                <a:latin typeface="Calibri"/>
                <a:cs typeface="Calibri"/>
              </a:rPr>
              <a:t>hin</a:t>
            </a:r>
            <a:r>
              <a:rPr sz="2400" b="1" dirty="0">
                <a:solidFill>
                  <a:srgbClr val="990000"/>
                </a:solidFill>
                <a:latin typeface="Calibri"/>
                <a:cs typeface="Calibri"/>
              </a:rPr>
              <a:t>g</a:t>
            </a:r>
            <a:r>
              <a:rPr sz="2400" dirty="0">
                <a:solidFill>
                  <a:srgbClr val="990000"/>
                </a:solidFill>
                <a:latin typeface="Calibri"/>
                <a:cs typeface="Calibri"/>
              </a:rPr>
              <a:t>.</a:t>
            </a:r>
            <a:r>
              <a:rPr sz="2400" spc="-1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400" spc="-70" dirty="0">
                <a:solidFill>
                  <a:srgbClr val="990000"/>
                </a:solidFill>
                <a:latin typeface="Calibri"/>
                <a:cs typeface="Calibri"/>
              </a:rPr>
              <a:t>x</a:t>
            </a:r>
            <a:r>
              <a:rPr sz="2400" spc="-10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400" spc="-20" dirty="0">
                <a:solidFill>
                  <a:srgbClr val="990000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990000"/>
                </a:solidFill>
                <a:latin typeface="Calibri"/>
                <a:cs typeface="Calibri"/>
              </a:rPr>
              <a:t>u</a:t>
            </a:r>
            <a:r>
              <a:rPr sz="2400" spc="-15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2400" spc="-5" dirty="0">
                <a:solidFill>
                  <a:srgbClr val="990000"/>
                </a:solidFill>
                <a:latin typeface="Calibri"/>
                <a:cs typeface="Calibri"/>
              </a:rPr>
              <a:t>io</a:t>
            </a:r>
            <a:r>
              <a:rPr sz="2400" dirty="0">
                <a:solidFill>
                  <a:srgbClr val="990000"/>
                </a:solidFill>
                <a:latin typeface="Calibri"/>
                <a:cs typeface="Calibri"/>
              </a:rPr>
              <a:t>n</a:t>
            </a:r>
            <a:r>
              <a:rPr sz="2400" spc="-5" dirty="0">
                <a:solidFill>
                  <a:srgbClr val="990000"/>
                </a:solidFill>
                <a:latin typeface="Calibri"/>
                <a:cs typeface="Calibri"/>
              </a:rPr>
              <a:t> o</a:t>
            </a:r>
            <a:r>
              <a:rPr sz="2400" dirty="0">
                <a:solidFill>
                  <a:srgbClr val="990000"/>
                </a:solidFill>
                <a:latin typeface="Calibri"/>
                <a:cs typeface="Calibri"/>
              </a:rPr>
              <a:t>f </a:t>
            </a:r>
            <a:r>
              <a:rPr sz="2400" spc="-25" dirty="0">
                <a:solidFill>
                  <a:srgbClr val="990000"/>
                </a:solidFill>
                <a:latin typeface="Calibri"/>
                <a:cs typeface="Calibri"/>
              </a:rPr>
              <a:t>m</a:t>
            </a:r>
            <a:r>
              <a:rPr sz="2400" dirty="0">
                <a:solidFill>
                  <a:srgbClr val="990000"/>
                </a:solidFill>
                <a:latin typeface="Calibri"/>
                <a:cs typeface="Calibri"/>
              </a:rPr>
              <a:t>ap</a:t>
            </a:r>
            <a:r>
              <a:rPr sz="2400" spc="-5" dirty="0">
                <a:solidFill>
                  <a:srgbClr val="990000"/>
                </a:solidFill>
                <a:latin typeface="Calibri"/>
                <a:cs typeface="Calibri"/>
              </a:rPr>
              <a:t> (</a:t>
            </a:r>
            <a:r>
              <a:rPr sz="2400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2400" spc="-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2400" spc="-60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2400" dirty="0">
                <a:solidFill>
                  <a:srgbClr val="990000"/>
                </a:solidFill>
                <a:latin typeface="Calibri"/>
                <a:cs typeface="Calibri"/>
              </a:rPr>
              <a:t>an</a:t>
            </a:r>
            <a:r>
              <a:rPr sz="2400" spc="-25" dirty="0">
                <a:solidFill>
                  <a:srgbClr val="990000"/>
                </a:solidFill>
                <a:latin typeface="Calibri"/>
                <a:cs typeface="Calibri"/>
              </a:rPr>
              <a:t>s</a:t>
            </a:r>
            <a:r>
              <a:rPr sz="2400" spc="-50" dirty="0">
                <a:solidFill>
                  <a:srgbClr val="990000"/>
                </a:solidFill>
                <a:latin typeface="Calibri"/>
                <a:cs typeface="Calibri"/>
              </a:rPr>
              <a:t>f</a:t>
            </a:r>
            <a:r>
              <a:rPr sz="2400" spc="-5" dirty="0">
                <a:solidFill>
                  <a:srgbClr val="990000"/>
                </a:solidFill>
                <a:latin typeface="Calibri"/>
                <a:cs typeface="Calibri"/>
              </a:rPr>
              <a:t>o</a:t>
            </a:r>
            <a:r>
              <a:rPr sz="2400" spc="-10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2400" spc="-25" dirty="0">
                <a:solidFill>
                  <a:srgbClr val="990000"/>
                </a:solidFill>
                <a:latin typeface="Calibri"/>
                <a:cs typeface="Calibri"/>
              </a:rPr>
              <a:t>ma</a:t>
            </a:r>
            <a:r>
              <a:rPr sz="2400" spc="-15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2400" spc="-5" dirty="0">
                <a:solidFill>
                  <a:srgbClr val="990000"/>
                </a:solidFill>
                <a:latin typeface="Calibri"/>
                <a:cs typeface="Calibri"/>
              </a:rPr>
              <a:t>io</a:t>
            </a:r>
            <a:r>
              <a:rPr sz="2400" dirty="0">
                <a:solidFill>
                  <a:srgbClr val="990000"/>
                </a:solidFill>
                <a:latin typeface="Calibri"/>
                <a:cs typeface="Calibri"/>
              </a:rPr>
              <a:t>n)</a:t>
            </a:r>
            <a:r>
              <a:rPr sz="2400" spc="-1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990000"/>
                </a:solidFill>
                <a:latin typeface="Calibri"/>
                <a:cs typeface="Calibri"/>
              </a:rPr>
              <a:t>i</a:t>
            </a:r>
            <a:r>
              <a:rPr sz="2400" dirty="0">
                <a:solidFill>
                  <a:srgbClr val="990000"/>
                </a:solidFill>
                <a:latin typeface="Calibri"/>
                <a:cs typeface="Calibri"/>
              </a:rPr>
              <a:t>s</a:t>
            </a:r>
            <a:r>
              <a:rPr sz="2400" spc="-1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990000"/>
                </a:solidFill>
                <a:latin typeface="Calibri"/>
                <a:cs typeface="Calibri"/>
              </a:rPr>
              <a:t>d</a:t>
            </a:r>
            <a:r>
              <a:rPr sz="2400" spc="-35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400" spc="-55" dirty="0">
                <a:solidFill>
                  <a:srgbClr val="990000"/>
                </a:solidFill>
                <a:latin typeface="Calibri"/>
                <a:cs typeface="Calibri"/>
              </a:rPr>
              <a:t>f</a:t>
            </a:r>
            <a:r>
              <a:rPr sz="2400" spc="-10" dirty="0">
                <a:solidFill>
                  <a:srgbClr val="990000"/>
                </a:solidFill>
                <a:latin typeface="Calibri"/>
                <a:cs typeface="Calibri"/>
              </a:rPr>
              <a:t>er</a:t>
            </a:r>
            <a:r>
              <a:rPr sz="2400" spc="-45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2400" spc="-10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990000"/>
                </a:solidFill>
                <a:latin typeface="Calibri"/>
                <a:cs typeface="Calibri"/>
              </a:rPr>
              <a:t>d.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7390" y="4979923"/>
            <a:ext cx="7023734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25" dirty="0">
                <a:latin typeface="Calibri"/>
                <a:cs typeface="Calibri"/>
              </a:rPr>
              <a:t>Ho</a:t>
            </a:r>
            <a:r>
              <a:rPr sz="2400" b="1" dirty="0">
                <a:latin typeface="Calibri"/>
                <a:cs typeface="Calibri"/>
              </a:rPr>
              <a:t>w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30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o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20" dirty="0">
                <a:latin typeface="Calibri"/>
                <a:cs typeface="Calibri"/>
              </a:rPr>
              <a:t>n</a:t>
            </a:r>
            <a:r>
              <a:rPr sz="2400" b="1" spc="-5" dirty="0">
                <a:latin typeface="Calibri"/>
                <a:cs typeface="Calibri"/>
              </a:rPr>
              <a:t>su</a:t>
            </a:r>
            <a:r>
              <a:rPr sz="2400" b="1" spc="-30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e 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hi</a:t>
            </a:r>
            <a:r>
              <a:rPr sz="2400" b="1" spc="-10" dirty="0">
                <a:latin typeface="Calibri"/>
                <a:cs typeface="Calibri"/>
              </a:rPr>
              <a:t>s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c</a:t>
            </a:r>
            <a:r>
              <a:rPr sz="2400" b="1" spc="-5" dirty="0">
                <a:latin typeface="Calibri"/>
                <a:cs typeface="Calibri"/>
              </a:rPr>
              <a:t>om</a:t>
            </a:r>
            <a:r>
              <a:rPr sz="2400" b="1" spc="-15" dirty="0">
                <a:latin typeface="Calibri"/>
                <a:cs typeface="Calibri"/>
              </a:rPr>
              <a:t>pu</a:t>
            </a:r>
            <a:r>
              <a:rPr sz="2400" b="1" spc="-30" dirty="0">
                <a:latin typeface="Calibri"/>
                <a:cs typeface="Calibri"/>
              </a:rPr>
              <a:t>t</a:t>
            </a:r>
            <a:r>
              <a:rPr sz="2400" b="1" spc="-40" dirty="0">
                <a:latin typeface="Calibri"/>
                <a:cs typeface="Calibri"/>
              </a:rPr>
              <a:t>a</a:t>
            </a:r>
            <a:r>
              <a:rPr sz="2400" b="1" spc="-5" dirty="0">
                <a:latin typeface="Calibri"/>
                <a:cs typeface="Calibri"/>
              </a:rPr>
              <a:t>t</a:t>
            </a:r>
            <a:r>
              <a:rPr sz="2400" b="1" spc="-15" dirty="0">
                <a:latin typeface="Calibri"/>
                <a:cs typeface="Calibri"/>
              </a:rPr>
              <a:t>ion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i</a:t>
            </a:r>
            <a:r>
              <a:rPr sz="2400" b="1" spc="-10" dirty="0">
                <a:latin typeface="Calibri"/>
                <a:cs typeface="Calibri"/>
              </a:rPr>
              <a:t>s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d</a:t>
            </a:r>
            <a:r>
              <a:rPr sz="2400" b="1" spc="-20" dirty="0">
                <a:latin typeface="Calibri"/>
                <a:cs typeface="Calibri"/>
              </a:rPr>
              <a:t>o</a:t>
            </a:r>
            <a:r>
              <a:rPr sz="2400" b="1" spc="-15" dirty="0">
                <a:latin typeface="Calibri"/>
                <a:cs typeface="Calibri"/>
              </a:rPr>
              <a:t>n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o</a:t>
            </a:r>
            <a:r>
              <a:rPr sz="2400" b="1" spc="-15" dirty="0">
                <a:latin typeface="Calibri"/>
                <a:cs typeface="Calibri"/>
              </a:rPr>
              <a:t>n</a:t>
            </a:r>
            <a:r>
              <a:rPr sz="2400" b="1" spc="-5" dirty="0">
                <a:latin typeface="Calibri"/>
                <a:cs typeface="Calibri"/>
              </a:rPr>
              <a:t> t</a:t>
            </a:r>
            <a:r>
              <a:rPr sz="2400" b="1" spc="-15" dirty="0">
                <a:latin typeface="Calibri"/>
                <a:cs typeface="Calibri"/>
              </a:rPr>
              <a:t>h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 c</a:t>
            </a:r>
            <a:r>
              <a:rPr sz="2400" b="1" spc="-15" dirty="0">
                <a:latin typeface="Calibri"/>
                <a:cs typeface="Calibri"/>
              </a:rPr>
              <a:t>lu</a:t>
            </a:r>
            <a:r>
              <a:rPr sz="2400" b="1" spc="-35" dirty="0">
                <a:latin typeface="Calibri"/>
                <a:cs typeface="Calibri"/>
              </a:rPr>
              <a:t>st</a:t>
            </a:r>
            <a:r>
              <a:rPr sz="2400" b="1" dirty="0">
                <a:latin typeface="Calibri"/>
                <a:cs typeface="Calibri"/>
              </a:rPr>
              <a:t>e</a:t>
            </a:r>
            <a:r>
              <a:rPr sz="2400" b="1" spc="-5" dirty="0">
                <a:latin typeface="Calibri"/>
                <a:cs typeface="Calibri"/>
              </a:rPr>
              <a:t>r</a:t>
            </a:r>
            <a:r>
              <a:rPr sz="2400" b="1" dirty="0">
                <a:latin typeface="Calibri"/>
                <a:cs typeface="Calibri"/>
              </a:rPr>
              <a:t>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2208" y="2438400"/>
            <a:ext cx="5300472" cy="7498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71488" y="2642616"/>
            <a:ext cx="2572511" cy="42153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971307" y="3712992"/>
            <a:ext cx="1080770" cy="2302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900" b="1" dirty="0">
                <a:solidFill>
                  <a:srgbClr val="990000"/>
                </a:solidFill>
                <a:latin typeface="Calibri"/>
                <a:cs typeface="Calibri"/>
              </a:rPr>
              <a:t>?</a:t>
            </a:r>
            <a:endParaRPr sz="17900">
              <a:latin typeface="Calibri"/>
              <a:cs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021EE9-9733-E547-AC1C-9BBEC389CD2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65" dirty="0"/>
              <a:t>Outl</a:t>
            </a:r>
            <a:r>
              <a:rPr spc="-55" dirty="0"/>
              <a:t>i</a:t>
            </a:r>
            <a:r>
              <a:rPr spc="130" dirty="0"/>
              <a:t>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7704" y="1860850"/>
            <a:ext cx="7999095" cy="35548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105" dirty="0">
                <a:latin typeface="Times New Roman"/>
                <a:cs typeface="Times New Roman"/>
              </a:rPr>
              <a:t>H</a:t>
            </a:r>
            <a:r>
              <a:rPr sz="2800" spc="50" dirty="0">
                <a:latin typeface="Times New Roman"/>
                <a:cs typeface="Times New Roman"/>
              </a:rPr>
              <a:t>o</a:t>
            </a:r>
            <a:r>
              <a:rPr sz="2800" spc="80" dirty="0">
                <a:latin typeface="Times New Roman"/>
                <a:cs typeface="Times New Roman"/>
              </a:rPr>
              <a:t>w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150" dirty="0">
                <a:latin typeface="Times New Roman"/>
                <a:cs typeface="Times New Roman"/>
              </a:rPr>
              <a:t>to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write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25" dirty="0">
                <a:latin typeface="Times New Roman"/>
                <a:cs typeface="Times New Roman"/>
              </a:rPr>
              <a:t>S</a:t>
            </a:r>
            <a:r>
              <a:rPr sz="2800" spc="30" dirty="0">
                <a:latin typeface="Times New Roman"/>
                <a:cs typeface="Times New Roman"/>
              </a:rPr>
              <a:t>p</a:t>
            </a:r>
            <a:r>
              <a:rPr sz="2800" spc="20" dirty="0">
                <a:latin typeface="Times New Roman"/>
                <a:cs typeface="Times New Roman"/>
              </a:rPr>
              <a:t>ark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spc="135" dirty="0">
                <a:latin typeface="Times New Roman"/>
                <a:cs typeface="Times New Roman"/>
              </a:rPr>
              <a:t>pro</a:t>
            </a:r>
            <a:r>
              <a:rPr sz="2800" spc="110" dirty="0">
                <a:latin typeface="Times New Roman"/>
                <a:cs typeface="Times New Roman"/>
              </a:rPr>
              <a:t>gr</a:t>
            </a:r>
            <a:r>
              <a:rPr sz="2800" spc="125" dirty="0">
                <a:latin typeface="Times New Roman"/>
                <a:cs typeface="Times New Roman"/>
              </a:rPr>
              <a:t>a</a:t>
            </a:r>
            <a:r>
              <a:rPr sz="2800" spc="150" dirty="0">
                <a:latin typeface="Times New Roman"/>
                <a:cs typeface="Times New Roman"/>
              </a:rPr>
              <a:t>m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30" dirty="0">
                <a:latin typeface="Times New Roman"/>
                <a:cs typeface="Times New Roman"/>
              </a:rPr>
              <a:t>(synt</a:t>
            </a:r>
            <a:r>
              <a:rPr sz="2800" spc="40" dirty="0">
                <a:latin typeface="Times New Roman"/>
                <a:cs typeface="Times New Roman"/>
              </a:rPr>
              <a:t>a</a:t>
            </a:r>
            <a:r>
              <a:rPr sz="2800" spc="-160" dirty="0">
                <a:latin typeface="Times New Roman"/>
                <a:cs typeface="Times New Roman"/>
              </a:rPr>
              <a:t>x)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90" dirty="0">
                <a:latin typeface="Times New Roman"/>
                <a:cs typeface="Times New Roman"/>
              </a:rPr>
              <a:t>K</a:t>
            </a:r>
            <a:r>
              <a:rPr sz="2800" spc="-110" dirty="0">
                <a:latin typeface="Times New Roman"/>
                <a:cs typeface="Times New Roman"/>
              </a:rPr>
              <a:t>e</a:t>
            </a:r>
            <a:r>
              <a:rPr sz="2800" spc="-100" dirty="0">
                <a:latin typeface="Times New Roman"/>
                <a:cs typeface="Times New Roman"/>
              </a:rPr>
              <a:t>y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95" dirty="0">
                <a:latin typeface="Times New Roman"/>
                <a:cs typeface="Times New Roman"/>
              </a:rPr>
              <a:t>c</a:t>
            </a:r>
            <a:r>
              <a:rPr sz="2800" spc="114" dirty="0">
                <a:latin typeface="Times New Roman"/>
                <a:cs typeface="Times New Roman"/>
              </a:rPr>
              <a:t>o</a:t>
            </a:r>
            <a:r>
              <a:rPr sz="2800" spc="140" dirty="0">
                <a:latin typeface="Times New Roman"/>
                <a:cs typeface="Times New Roman"/>
              </a:rPr>
              <a:t>ncep</a:t>
            </a:r>
            <a:r>
              <a:rPr sz="2800" spc="95" dirty="0">
                <a:latin typeface="Times New Roman"/>
                <a:cs typeface="Times New Roman"/>
              </a:rPr>
              <a:t>t</a:t>
            </a:r>
            <a:r>
              <a:rPr sz="2800" spc="40" dirty="0">
                <a:latin typeface="Times New Roman"/>
                <a:cs typeface="Times New Roman"/>
              </a:rPr>
              <a:t>s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in</a:t>
            </a:r>
            <a:r>
              <a:rPr sz="2800" spc="60" dirty="0">
                <a:latin typeface="Times New Roman"/>
                <a:cs typeface="Times New Roman"/>
              </a:rPr>
              <a:t> </a:t>
            </a:r>
            <a:r>
              <a:rPr lang="en-US" sz="2800" spc="45" dirty="0">
                <a:latin typeface="Times New Roman"/>
                <a:cs typeface="Times New Roman"/>
              </a:rPr>
              <a:t>S</a:t>
            </a:r>
            <a:r>
              <a:rPr sz="2800" spc="180" dirty="0">
                <a:latin typeface="Times New Roman"/>
                <a:cs typeface="Times New Roman"/>
              </a:rPr>
              <a:t>p</a:t>
            </a:r>
            <a:r>
              <a:rPr sz="2800" spc="165" dirty="0">
                <a:latin typeface="Times New Roman"/>
                <a:cs typeface="Times New Roman"/>
              </a:rPr>
              <a:t>a</a:t>
            </a:r>
            <a:r>
              <a:rPr sz="2800" spc="-50" dirty="0">
                <a:latin typeface="Times New Roman"/>
                <a:cs typeface="Times New Roman"/>
              </a:rPr>
              <a:t>rk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120" dirty="0">
                <a:latin typeface="Times New Roman"/>
                <a:cs typeface="Times New Roman"/>
              </a:rPr>
              <a:t>Speed</a:t>
            </a:r>
            <a:r>
              <a:rPr sz="2800" spc="80" dirty="0">
                <a:latin typeface="Times New Roman"/>
                <a:cs typeface="Times New Roman"/>
              </a:rPr>
              <a:t> </a:t>
            </a:r>
            <a:r>
              <a:rPr lang="en-US" sz="2800" spc="80" dirty="0">
                <a:latin typeface="Times New Roman"/>
                <a:cs typeface="Times New Roman"/>
              </a:rPr>
              <a:t>up your </a:t>
            </a:r>
            <a:r>
              <a:rPr sz="2800" spc="125" dirty="0">
                <a:latin typeface="Times New Roman"/>
                <a:cs typeface="Times New Roman"/>
              </a:rPr>
              <a:t>progra</a:t>
            </a:r>
            <a:r>
              <a:rPr sz="2800" spc="215" dirty="0">
                <a:latin typeface="Times New Roman"/>
                <a:cs typeface="Times New Roman"/>
              </a:rPr>
              <a:t>m</a:t>
            </a:r>
            <a:r>
              <a:rPr lang="en-US" sz="2800" spc="215" dirty="0">
                <a:latin typeface="Times New Roman"/>
                <a:cs typeface="Times New Roman"/>
              </a:rPr>
              <a:t>s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latin typeface="Times New Roman"/>
                <a:cs typeface="Times New Roman"/>
              </a:rPr>
              <a:t>In</a:t>
            </a:r>
            <a:r>
              <a:rPr sz="2800" spc="-20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tall</a:t>
            </a:r>
            <a:r>
              <a:rPr sz="2800" spc="45" dirty="0">
                <a:latin typeface="Times New Roman"/>
                <a:cs typeface="Times New Roman"/>
              </a:rPr>
              <a:t> </a:t>
            </a:r>
            <a:r>
              <a:rPr sz="2800" spc="20" dirty="0">
                <a:latin typeface="Times New Roman"/>
                <a:cs typeface="Times New Roman"/>
              </a:rPr>
              <a:t>Spark</a:t>
            </a:r>
            <a:r>
              <a:rPr lang="en-US" sz="2800" spc="20" dirty="0">
                <a:latin typeface="Times New Roman"/>
                <a:cs typeface="Times New Roman"/>
              </a:rPr>
              <a:t> on your machine</a:t>
            </a: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sz="2800" spc="20" dirty="0" err="1">
                <a:latin typeface="Times New Roman"/>
                <a:cs typeface="Times New Roman"/>
              </a:rPr>
              <a:t>Vocareum.com</a:t>
            </a:r>
            <a:r>
              <a:rPr lang="en-US" sz="2800" spc="20" dirty="0">
                <a:latin typeface="Times New Roman"/>
                <a:cs typeface="Times New Roman"/>
              </a:rPr>
              <a:t>: use Spark on their terminal window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sz="2800" spc="70" dirty="0">
                <a:latin typeface="Times New Roman"/>
                <a:cs typeface="Times New Roman"/>
              </a:rPr>
              <a:t>Other r</a:t>
            </a:r>
            <a:r>
              <a:rPr sz="2800" spc="70" dirty="0">
                <a:latin typeface="Times New Roman"/>
                <a:cs typeface="Times New Roman"/>
              </a:rPr>
              <a:t>ea</a:t>
            </a:r>
            <a:r>
              <a:rPr sz="2800" spc="75" dirty="0">
                <a:latin typeface="Times New Roman"/>
                <a:cs typeface="Times New Roman"/>
              </a:rPr>
              <a:t>d</a:t>
            </a:r>
            <a:r>
              <a:rPr sz="2800" spc="55" dirty="0">
                <a:latin typeface="Times New Roman"/>
                <a:cs typeface="Times New Roman"/>
              </a:rPr>
              <a:t>ing </a:t>
            </a:r>
            <a:r>
              <a:rPr sz="2800" spc="50" dirty="0">
                <a:latin typeface="Times New Roman"/>
                <a:cs typeface="Times New Roman"/>
              </a:rPr>
              <a:t>materials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spc="160" dirty="0">
                <a:latin typeface="Times New Roman"/>
                <a:cs typeface="Times New Roman"/>
              </a:rPr>
              <a:t>and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-65" dirty="0">
                <a:latin typeface="Times New Roman"/>
                <a:cs typeface="Times New Roman"/>
              </a:rPr>
              <a:t>lin</a:t>
            </a:r>
            <a:r>
              <a:rPr sz="2800" spc="-85" dirty="0">
                <a:latin typeface="Times New Roman"/>
                <a:cs typeface="Times New Roman"/>
              </a:rPr>
              <a:t>k</a:t>
            </a:r>
            <a:r>
              <a:rPr sz="2800" spc="40" dirty="0">
                <a:latin typeface="Times New Roman"/>
                <a:cs typeface="Times New Roman"/>
              </a:rPr>
              <a:t>s</a:t>
            </a:r>
            <a:endParaRPr lang="en-US" sz="2800" spc="4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sz="2800" spc="40" dirty="0">
                <a:latin typeface="Times New Roman"/>
                <a:cs typeface="Times New Roman"/>
              </a:rPr>
              <a:t>Attachments: (many examples for you to read)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A9162-9694-9A41-B83E-22A6A48A4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7872D4-6825-A746-AACC-2CB78F870E3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92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635">
              <a:lnSpc>
                <a:spcPct val="100000"/>
              </a:lnSpc>
            </a:pPr>
            <a:r>
              <a:rPr spc="-20" dirty="0">
                <a:latin typeface="Calibri"/>
                <a:cs typeface="Calibri"/>
              </a:rPr>
              <a:t>E</a:t>
            </a:r>
            <a:r>
              <a:rPr spc="-105" dirty="0">
                <a:latin typeface="Calibri"/>
                <a:cs typeface="Calibri"/>
              </a:rPr>
              <a:t>x</a:t>
            </a:r>
            <a:r>
              <a:rPr spc="-15" dirty="0">
                <a:latin typeface="Calibri"/>
                <a:cs typeface="Calibri"/>
              </a:rPr>
              <a:t>a</a:t>
            </a:r>
            <a:r>
              <a:rPr spc="-25" dirty="0">
                <a:latin typeface="Calibri"/>
                <a:cs typeface="Calibri"/>
              </a:rPr>
              <a:t>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388" y="1898300"/>
            <a:ext cx="4342130" cy="339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Co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oll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ex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e: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63167" y="2325623"/>
            <a:ext cx="5297424" cy="10454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41832" y="3200400"/>
            <a:ext cx="3733800" cy="1097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83634" y="3234813"/>
            <a:ext cx="3637915" cy="0"/>
          </a:xfrm>
          <a:custGeom>
            <a:avLst/>
            <a:gdLst/>
            <a:ahLst/>
            <a:cxnLst/>
            <a:rect l="l" t="t" r="r" b="b"/>
            <a:pathLst>
              <a:path w="3637915">
                <a:moveTo>
                  <a:pt x="0" y="0"/>
                </a:moveTo>
                <a:lnTo>
                  <a:pt x="3637527" y="1"/>
                </a:lnTo>
              </a:path>
            </a:pathLst>
          </a:custGeom>
          <a:ln w="25400">
            <a:solidFill>
              <a:srgbClr val="99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92752" y="3017520"/>
            <a:ext cx="978408" cy="3870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11329" y="3099248"/>
            <a:ext cx="819785" cy="243840"/>
          </a:xfrm>
          <a:custGeom>
            <a:avLst/>
            <a:gdLst/>
            <a:ahLst/>
            <a:cxnLst/>
            <a:rect l="l" t="t" r="r" b="b"/>
            <a:pathLst>
              <a:path w="819785" h="243839">
                <a:moveTo>
                  <a:pt x="76934" y="24573"/>
                </a:moveTo>
                <a:lnTo>
                  <a:pt x="70507" y="49146"/>
                </a:lnTo>
                <a:lnTo>
                  <a:pt x="812864" y="243307"/>
                </a:lnTo>
                <a:lnTo>
                  <a:pt x="819292" y="218733"/>
                </a:lnTo>
                <a:lnTo>
                  <a:pt x="76934" y="24573"/>
                </a:lnTo>
                <a:close/>
              </a:path>
              <a:path w="819785" h="243839">
                <a:moveTo>
                  <a:pt x="83361" y="0"/>
                </a:moveTo>
                <a:lnTo>
                  <a:pt x="0" y="17578"/>
                </a:lnTo>
                <a:lnTo>
                  <a:pt x="64080" y="73719"/>
                </a:lnTo>
                <a:lnTo>
                  <a:pt x="70507" y="49146"/>
                </a:lnTo>
                <a:lnTo>
                  <a:pt x="58220" y="45933"/>
                </a:lnTo>
                <a:lnTo>
                  <a:pt x="64648" y="21360"/>
                </a:lnTo>
                <a:lnTo>
                  <a:pt x="77774" y="21360"/>
                </a:lnTo>
                <a:lnTo>
                  <a:pt x="83361" y="0"/>
                </a:lnTo>
                <a:close/>
              </a:path>
              <a:path w="819785" h="243839">
                <a:moveTo>
                  <a:pt x="64648" y="21360"/>
                </a:moveTo>
                <a:lnTo>
                  <a:pt x="58220" y="45933"/>
                </a:lnTo>
                <a:lnTo>
                  <a:pt x="70507" y="49146"/>
                </a:lnTo>
                <a:lnTo>
                  <a:pt x="76934" y="24573"/>
                </a:lnTo>
                <a:lnTo>
                  <a:pt x="64648" y="21360"/>
                </a:lnTo>
                <a:close/>
              </a:path>
              <a:path w="819785" h="243839">
                <a:moveTo>
                  <a:pt x="77774" y="21360"/>
                </a:moveTo>
                <a:lnTo>
                  <a:pt x="64648" y="21360"/>
                </a:lnTo>
                <a:lnTo>
                  <a:pt x="76934" y="24573"/>
                </a:lnTo>
                <a:lnTo>
                  <a:pt x="77774" y="21360"/>
                </a:lnTo>
                <a:close/>
              </a:path>
            </a:pathLst>
          </a:custGeom>
          <a:solidFill>
            <a:srgbClr val="99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07388" y="3229579"/>
            <a:ext cx="8110220" cy="1203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11395">
              <a:lnSpc>
                <a:spcPct val="100000"/>
              </a:lnSpc>
            </a:pPr>
            <a:r>
              <a:rPr sz="1600" spc="-10" dirty="0">
                <a:solidFill>
                  <a:srgbClr val="990000"/>
                </a:solidFill>
                <a:latin typeface="Calibri"/>
                <a:cs typeface="Calibri"/>
              </a:rPr>
              <a:t>ad</a:t>
            </a:r>
            <a:r>
              <a:rPr sz="1600" dirty="0">
                <a:solidFill>
                  <a:srgbClr val="990000"/>
                </a:solidFill>
                <a:latin typeface="Calibri"/>
                <a:cs typeface="Calibri"/>
              </a:rPr>
              <a:t>d</a:t>
            </a:r>
            <a:r>
              <a:rPr sz="1600" spc="-10" dirty="0">
                <a:solidFill>
                  <a:srgbClr val="990000"/>
                </a:solidFill>
                <a:latin typeface="Calibri"/>
                <a:cs typeface="Calibri"/>
              </a:rPr>
              <a:t> a</a:t>
            </a:r>
            <a:r>
              <a:rPr sz="1600" dirty="0">
                <a:solidFill>
                  <a:srgbClr val="990000"/>
                </a:solidFill>
                <a:latin typeface="Calibri"/>
                <a:cs typeface="Calibri"/>
              </a:rPr>
              <a:t>n</a:t>
            </a:r>
            <a:r>
              <a:rPr sz="1600" spc="-10" dirty="0">
                <a:solidFill>
                  <a:srgbClr val="990000"/>
                </a:solidFill>
                <a:latin typeface="Calibri"/>
                <a:cs typeface="Calibri"/>
              </a:rPr>
              <a:t> a</a:t>
            </a:r>
            <a:r>
              <a:rPr sz="1600" spc="-5" dirty="0">
                <a:solidFill>
                  <a:srgbClr val="990000"/>
                </a:solidFill>
                <a:latin typeface="Calibri"/>
                <a:cs typeface="Calibri"/>
              </a:rPr>
              <a:t>ct</a:t>
            </a:r>
            <a:r>
              <a:rPr sz="1600" spc="-10" dirty="0">
                <a:solidFill>
                  <a:srgbClr val="990000"/>
                </a:solidFill>
                <a:latin typeface="Calibri"/>
                <a:cs typeface="Calibri"/>
              </a:rPr>
              <a:t>i</a:t>
            </a:r>
            <a:r>
              <a:rPr sz="1600" dirty="0">
                <a:solidFill>
                  <a:srgbClr val="990000"/>
                </a:solidFill>
                <a:latin typeface="Calibri"/>
                <a:cs typeface="Calibri"/>
              </a:rPr>
              <a:t>on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sz="2400" b="1" spc="-15" dirty="0">
                <a:solidFill>
                  <a:srgbClr val="990000"/>
                </a:solidFill>
                <a:latin typeface="Calibri"/>
                <a:cs typeface="Calibri"/>
              </a:rPr>
              <a:t>S</a:t>
            </a:r>
            <a:r>
              <a:rPr sz="2400" b="1" spc="-20" dirty="0">
                <a:solidFill>
                  <a:srgbClr val="990000"/>
                </a:solidFill>
                <a:latin typeface="Calibri"/>
                <a:cs typeface="Calibri"/>
              </a:rPr>
              <a:t>p</a:t>
            </a:r>
            <a:r>
              <a:rPr sz="2400" b="1" spc="-15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2400" b="1" spc="-5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2400" b="1" spc="-15" dirty="0">
                <a:solidFill>
                  <a:srgbClr val="990000"/>
                </a:solidFill>
                <a:latin typeface="Calibri"/>
                <a:cs typeface="Calibri"/>
              </a:rPr>
              <a:t>k</a:t>
            </a:r>
            <a:r>
              <a:rPr sz="2400" b="1" spc="-1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400" b="1" spc="-35" dirty="0">
                <a:solidFill>
                  <a:srgbClr val="990000"/>
                </a:solidFill>
                <a:latin typeface="Calibri"/>
                <a:cs typeface="Calibri"/>
              </a:rPr>
              <a:t>s</a:t>
            </a:r>
            <a:r>
              <a:rPr sz="2400" b="1" spc="-30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2400" b="1" spc="-15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2400" b="1" spc="-5" dirty="0">
                <a:solidFill>
                  <a:srgbClr val="990000"/>
                </a:solidFill>
                <a:latin typeface="Calibri"/>
                <a:cs typeface="Calibri"/>
              </a:rPr>
              <a:t>rt</a:t>
            </a:r>
            <a:r>
              <a:rPr sz="2400" b="1" spc="-10" dirty="0">
                <a:solidFill>
                  <a:srgbClr val="990000"/>
                </a:solidFill>
                <a:latin typeface="Calibri"/>
                <a:cs typeface="Calibri"/>
              </a:rPr>
              <a:t>s</a:t>
            </a:r>
            <a:r>
              <a:rPr sz="2400" b="1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2400" b="1" spc="-20" dirty="0">
                <a:solidFill>
                  <a:srgbClr val="990000"/>
                </a:solidFill>
                <a:latin typeface="Calibri"/>
                <a:cs typeface="Calibri"/>
              </a:rPr>
              <a:t>h</a:t>
            </a:r>
            <a:r>
              <a:rPr sz="2400" b="1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400" b="1" spc="-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400" b="1" spc="-35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400" b="1" spc="-65" dirty="0">
                <a:solidFill>
                  <a:srgbClr val="990000"/>
                </a:solidFill>
                <a:latin typeface="Calibri"/>
                <a:cs typeface="Calibri"/>
              </a:rPr>
              <a:t>x</a:t>
            </a:r>
            <a:r>
              <a:rPr sz="2400" b="1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400" b="1" spc="-5" dirty="0">
                <a:solidFill>
                  <a:srgbClr val="990000"/>
                </a:solidFill>
                <a:latin typeface="Calibri"/>
                <a:cs typeface="Calibri"/>
              </a:rPr>
              <a:t>c</a:t>
            </a:r>
            <a:r>
              <a:rPr sz="2400" b="1" spc="-20" dirty="0">
                <a:solidFill>
                  <a:srgbClr val="990000"/>
                </a:solidFill>
                <a:latin typeface="Calibri"/>
                <a:cs typeface="Calibri"/>
              </a:rPr>
              <a:t>u</a:t>
            </a:r>
            <a:r>
              <a:rPr sz="2400" b="1" spc="-5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2400" b="1" spc="-15" dirty="0">
                <a:solidFill>
                  <a:srgbClr val="990000"/>
                </a:solidFill>
                <a:latin typeface="Calibri"/>
                <a:cs typeface="Calibri"/>
              </a:rPr>
              <a:t>ion</a:t>
            </a:r>
            <a:r>
              <a:rPr sz="2400" b="1" spc="-1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990000"/>
                </a:solidFill>
                <a:latin typeface="Calibri"/>
                <a:cs typeface="Calibri"/>
              </a:rPr>
              <a:t>wh</a:t>
            </a:r>
            <a:r>
              <a:rPr sz="2400" b="1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400" b="1" spc="-15" dirty="0">
                <a:solidFill>
                  <a:srgbClr val="990000"/>
                </a:solidFill>
                <a:latin typeface="Calibri"/>
                <a:cs typeface="Calibri"/>
              </a:rPr>
              <a:t>n</a:t>
            </a:r>
            <a:r>
              <a:rPr sz="2400" b="1" spc="-1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990000"/>
                </a:solidFill>
                <a:latin typeface="Calibri"/>
                <a:cs typeface="Calibri"/>
              </a:rPr>
              <a:t>an</a:t>
            </a:r>
            <a:r>
              <a:rPr sz="2400" b="1" spc="-1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2400" b="1" spc="-5" dirty="0">
                <a:solidFill>
                  <a:srgbClr val="990000"/>
                </a:solidFill>
                <a:latin typeface="Calibri"/>
                <a:cs typeface="Calibri"/>
              </a:rPr>
              <a:t>ct</a:t>
            </a:r>
            <a:r>
              <a:rPr sz="2400" b="1" spc="-15" dirty="0">
                <a:solidFill>
                  <a:srgbClr val="990000"/>
                </a:solidFill>
                <a:latin typeface="Calibri"/>
                <a:cs typeface="Calibri"/>
              </a:rPr>
              <a:t>ion</a:t>
            </a:r>
            <a:r>
              <a:rPr sz="2400" b="1" spc="-1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990000"/>
                </a:solidFill>
                <a:latin typeface="Calibri"/>
                <a:cs typeface="Calibri"/>
              </a:rPr>
              <a:t>i</a:t>
            </a:r>
            <a:r>
              <a:rPr sz="2400" b="1" spc="-10" dirty="0">
                <a:solidFill>
                  <a:srgbClr val="990000"/>
                </a:solidFill>
                <a:latin typeface="Calibri"/>
                <a:cs typeface="Calibri"/>
              </a:rPr>
              <a:t>s</a:t>
            </a:r>
            <a:r>
              <a:rPr sz="2400" b="1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990000"/>
                </a:solidFill>
                <a:latin typeface="Calibri"/>
                <a:cs typeface="Calibri"/>
              </a:rPr>
              <a:t>c</a:t>
            </a:r>
            <a:r>
              <a:rPr sz="2400" b="1" spc="-15" dirty="0">
                <a:solidFill>
                  <a:srgbClr val="990000"/>
                </a:solidFill>
                <a:latin typeface="Calibri"/>
                <a:cs typeface="Calibri"/>
              </a:rPr>
              <a:t>all</a:t>
            </a:r>
            <a:r>
              <a:rPr sz="2400" b="1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400" b="1" spc="-20" dirty="0">
                <a:solidFill>
                  <a:srgbClr val="990000"/>
                </a:solidFill>
                <a:latin typeface="Calibri"/>
                <a:cs typeface="Calibri"/>
              </a:rPr>
              <a:t>d</a:t>
            </a:r>
            <a:r>
              <a:rPr sz="2400" b="1" dirty="0">
                <a:solidFill>
                  <a:srgbClr val="990000"/>
                </a:solidFill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urn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nu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ha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FD0C973-E079-464F-B401-F12F9CB6C8B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82700">
              <a:lnSpc>
                <a:spcPct val="100000"/>
              </a:lnSpc>
            </a:pPr>
            <a:r>
              <a:rPr spc="-30" dirty="0">
                <a:latin typeface="Calibri"/>
                <a:cs typeface="Calibri"/>
              </a:rPr>
              <a:t>B</a:t>
            </a:r>
            <a:r>
              <a:rPr spc="-25" dirty="0">
                <a:latin typeface="Calibri"/>
                <a:cs typeface="Calibri"/>
              </a:rPr>
              <a:t>e</a:t>
            </a:r>
            <a:r>
              <a:rPr spc="-20" dirty="0">
                <a:latin typeface="Calibri"/>
                <a:cs typeface="Calibri"/>
              </a:rPr>
              <a:t>n</a:t>
            </a:r>
            <a:r>
              <a:rPr spc="-60" dirty="0">
                <a:latin typeface="Calibri"/>
                <a:cs typeface="Calibri"/>
              </a:rPr>
              <a:t>e</a:t>
            </a:r>
            <a:r>
              <a:rPr spc="-20" dirty="0">
                <a:latin typeface="Calibri"/>
                <a:cs typeface="Calibri"/>
              </a:rPr>
              <a:t>f</a:t>
            </a:r>
            <a:r>
              <a:rPr spc="-15" dirty="0">
                <a:latin typeface="Calibri"/>
                <a:cs typeface="Calibri"/>
              </a:rPr>
              <a:t>its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of</a:t>
            </a:r>
            <a:r>
              <a:rPr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La</a:t>
            </a:r>
            <a:r>
              <a:rPr spc="-20" dirty="0">
                <a:latin typeface="Calibri"/>
                <a:cs typeface="Calibri"/>
              </a:rPr>
              <a:t>z</a:t>
            </a:r>
            <a:r>
              <a:rPr dirty="0">
                <a:latin typeface="Calibri"/>
                <a:cs typeface="Calibri"/>
              </a:rPr>
              <a:t>i</a:t>
            </a:r>
            <a:r>
              <a:rPr spc="-20" dirty="0">
                <a:latin typeface="Calibri"/>
                <a:cs typeface="Calibri"/>
              </a:rPr>
              <a:t>n</a:t>
            </a:r>
            <a:r>
              <a:rPr spc="-25" dirty="0">
                <a:latin typeface="Calibri"/>
                <a:cs typeface="Calibri"/>
              </a:rPr>
              <a:t>e</a:t>
            </a:r>
            <a:r>
              <a:rPr spc="-15" dirty="0">
                <a:latin typeface="Calibri"/>
                <a:cs typeface="Calibri"/>
              </a:rPr>
              <a:t>s</a:t>
            </a:r>
            <a:r>
              <a:rPr spc="-20" dirty="0">
                <a:latin typeface="Calibri"/>
                <a:cs typeface="Calibri"/>
              </a:rPr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390" y="1891519"/>
            <a:ext cx="2215515" cy="286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n</a:t>
            </a:r>
            <a:r>
              <a:rPr sz="2000" spc="-20" dirty="0">
                <a:latin typeface="Calibri"/>
                <a:cs typeface="Calibri"/>
              </a:rPr>
              <a:t>o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5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35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x</a:t>
            </a:r>
            <a:r>
              <a:rPr sz="2000" spc="-10" dirty="0">
                <a:latin typeface="Calibri"/>
                <a:cs typeface="Calibri"/>
              </a:rPr>
              <a:t>am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390" y="2988799"/>
            <a:ext cx="7627620" cy="2256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35" dirty="0">
                <a:latin typeface="Calibri"/>
                <a:cs typeface="Calibri"/>
              </a:rPr>
              <a:t>e</a:t>
            </a:r>
            <a:r>
              <a:rPr sz="2000" spc="-65" dirty="0">
                <a:latin typeface="Calibri"/>
                <a:cs typeface="Calibri"/>
              </a:rPr>
              <a:t>x</a:t>
            </a:r>
            <a:r>
              <a:rPr sz="2000" spc="-5" dirty="0">
                <a:latin typeface="Calibri"/>
                <a:cs typeface="Calibri"/>
              </a:rPr>
              <a:t>ec</a:t>
            </a:r>
            <a:r>
              <a:rPr sz="2000" spc="-15" dirty="0">
                <a:latin typeface="Calibri"/>
                <a:cs typeface="Calibri"/>
              </a:rPr>
              <a:t>u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5" dirty="0">
                <a:latin typeface="Calibri"/>
                <a:cs typeface="Calibri"/>
              </a:rPr>
              <a:t>on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of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i="1" spc="-10" dirty="0">
                <a:latin typeface="Calibri"/>
                <a:cs typeface="Calibri"/>
              </a:rPr>
              <a:t>f</a:t>
            </a:r>
            <a:r>
              <a:rPr sz="2000" i="1" dirty="0">
                <a:latin typeface="Calibri"/>
                <a:cs typeface="Calibri"/>
              </a:rPr>
              <a:t>il</a:t>
            </a:r>
            <a:r>
              <a:rPr sz="2000" i="1" spc="-25" dirty="0">
                <a:latin typeface="Calibri"/>
                <a:cs typeface="Calibri"/>
              </a:rPr>
              <a:t>t</a:t>
            </a:r>
            <a:r>
              <a:rPr sz="2000" i="1" spc="-15" dirty="0">
                <a:latin typeface="Calibri"/>
                <a:cs typeface="Calibri"/>
              </a:rPr>
              <a:t>e</a:t>
            </a:r>
            <a:r>
              <a:rPr sz="2000" i="1" spc="-10" dirty="0">
                <a:latin typeface="Calibri"/>
                <a:cs typeface="Calibri"/>
              </a:rPr>
              <a:t>r</a:t>
            </a:r>
            <a:r>
              <a:rPr sz="2000" i="1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990000"/>
                </a:solidFill>
                <a:latin typeface="Calibri"/>
                <a:cs typeface="Calibri"/>
              </a:rPr>
              <a:t>d</a:t>
            </a:r>
            <a:r>
              <a:rPr sz="2000" spc="-20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000" spc="-60" dirty="0">
                <a:solidFill>
                  <a:srgbClr val="990000"/>
                </a:solidFill>
                <a:latin typeface="Calibri"/>
                <a:cs typeface="Calibri"/>
              </a:rPr>
              <a:t>f</a:t>
            </a:r>
            <a:r>
              <a:rPr sz="2000" spc="-5" dirty="0">
                <a:solidFill>
                  <a:srgbClr val="990000"/>
                </a:solidFill>
                <a:latin typeface="Calibri"/>
                <a:cs typeface="Calibri"/>
              </a:rPr>
              <a:t>er</a:t>
            </a:r>
            <a:r>
              <a:rPr sz="2000" spc="-35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2000" spc="-5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000" spc="-15" dirty="0">
                <a:solidFill>
                  <a:srgbClr val="990000"/>
                </a:solidFill>
                <a:latin typeface="Calibri"/>
                <a:cs typeface="Calibri"/>
              </a:rPr>
              <a:t>d</a:t>
            </a:r>
            <a:r>
              <a:rPr sz="200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u</a:t>
            </a:r>
            <a:r>
              <a:rPr sz="2000" spc="-30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l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5" dirty="0">
                <a:latin typeface="Calibri"/>
                <a:cs typeface="Calibri"/>
              </a:rPr>
              <a:t>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i="1" spc="-30" dirty="0">
                <a:latin typeface="Calibri"/>
                <a:cs typeface="Calibri"/>
              </a:rPr>
              <a:t>t</a:t>
            </a:r>
            <a:r>
              <a:rPr sz="2000" i="1" spc="-15" dirty="0">
                <a:latin typeface="Calibri"/>
                <a:cs typeface="Calibri"/>
              </a:rPr>
              <a:t>a</a:t>
            </a:r>
            <a:r>
              <a:rPr sz="2000" i="1" spc="-70" dirty="0">
                <a:latin typeface="Calibri"/>
                <a:cs typeface="Calibri"/>
              </a:rPr>
              <a:t>k</a:t>
            </a:r>
            <a:r>
              <a:rPr sz="2000" i="1" spc="-10" dirty="0">
                <a:latin typeface="Calibri"/>
                <a:cs typeface="Calibri"/>
              </a:rPr>
              <a:t>e </a:t>
            </a:r>
            <a:r>
              <a:rPr sz="2000" spc="-5" dirty="0">
                <a:latin typeface="Calibri"/>
                <a:cs typeface="Calibri"/>
              </a:rPr>
              <a:t>acti</a:t>
            </a:r>
            <a:r>
              <a:rPr sz="2000" spc="-20" dirty="0">
                <a:latin typeface="Calibri"/>
                <a:cs typeface="Calibri"/>
              </a:rPr>
              <a:t>o</a:t>
            </a:r>
            <a:r>
              <a:rPr sz="2000" spc="-1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pp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ns</a:t>
            </a:r>
            <a:endParaRPr sz="2000">
              <a:latin typeface="Calibri"/>
              <a:cs typeface="Calibri"/>
            </a:endParaRPr>
          </a:p>
          <a:p>
            <a:pPr marL="355600" marR="1030605" indent="-3429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S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spc="-5" dirty="0">
                <a:latin typeface="Calibri"/>
                <a:cs typeface="Calibri"/>
              </a:rPr>
              <a:t>ar</a:t>
            </a:r>
            <a:r>
              <a:rPr sz="2000" spc="-10" dirty="0">
                <a:latin typeface="Calibri"/>
                <a:cs typeface="Calibri"/>
              </a:rPr>
              <a:t>k</a:t>
            </a:r>
            <a:r>
              <a:rPr sz="2000" dirty="0">
                <a:latin typeface="Calibri"/>
                <a:cs typeface="Calibri"/>
              </a:rPr>
              <a:t> l</a:t>
            </a:r>
            <a:r>
              <a:rPr sz="2000" spc="-15" dirty="0">
                <a:latin typeface="Calibri"/>
                <a:cs typeface="Calibri"/>
              </a:rPr>
              <a:t>e</a:t>
            </a:r>
            <a:r>
              <a:rPr sz="2000" spc="-30" dirty="0">
                <a:latin typeface="Calibri"/>
                <a:cs typeface="Calibri"/>
              </a:rPr>
              <a:t>v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b</a:t>
            </a:r>
            <a:r>
              <a:rPr sz="2000" spc="-10" dirty="0">
                <a:latin typeface="Calibri"/>
                <a:cs typeface="Calibri"/>
              </a:rPr>
              <a:t>y 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30" dirty="0">
                <a:latin typeface="Calibri"/>
                <a:cs typeface="Calibri"/>
              </a:rPr>
              <a:t>y</a:t>
            </a:r>
            <a:r>
              <a:rPr sz="2000" spc="-10" dirty="0">
                <a:latin typeface="Calibri"/>
                <a:cs typeface="Calibri"/>
              </a:rPr>
              <a:t>z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ng</a:t>
            </a:r>
            <a:r>
              <a:rPr sz="2000" spc="-5" dirty="0">
                <a:latin typeface="Calibri"/>
                <a:cs typeface="Calibri"/>
              </a:rPr>
              <a:t> a</a:t>
            </a:r>
            <a:r>
              <a:rPr sz="2000" spc="-15" dirty="0">
                <a:latin typeface="Calibri"/>
                <a:cs typeface="Calibri"/>
              </a:rPr>
              <a:t>nd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o</a:t>
            </a:r>
            <a:r>
              <a:rPr sz="2000" spc="-25" dirty="0">
                <a:latin typeface="Calibri"/>
                <a:cs typeface="Calibri"/>
              </a:rPr>
              <a:t>p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5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z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ng</a:t>
            </a:r>
            <a:r>
              <a:rPr sz="2000" spc="-5" dirty="0">
                <a:latin typeface="Calibri"/>
                <a:cs typeface="Calibri"/>
              </a:rPr>
              <a:t> t</a:t>
            </a:r>
            <a:r>
              <a:rPr sz="2000" spc="-15" dirty="0">
                <a:latin typeface="Calibri"/>
                <a:cs typeface="Calibri"/>
              </a:rPr>
              <a:t>he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990000"/>
                </a:solidFill>
                <a:latin typeface="Calibri"/>
                <a:cs typeface="Calibri"/>
              </a:rPr>
              <a:t>c</a:t>
            </a:r>
            <a:r>
              <a:rPr sz="2000" spc="-15" dirty="0">
                <a:solidFill>
                  <a:srgbClr val="990000"/>
                </a:solidFill>
                <a:latin typeface="Calibri"/>
                <a:cs typeface="Calibri"/>
              </a:rPr>
              <a:t>h</a:t>
            </a:r>
            <a:r>
              <a:rPr sz="2000" spc="-5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2000" spc="-10" dirty="0">
                <a:solidFill>
                  <a:srgbClr val="990000"/>
                </a:solidFill>
                <a:latin typeface="Calibri"/>
                <a:cs typeface="Calibri"/>
              </a:rPr>
              <a:t>in</a:t>
            </a:r>
            <a:r>
              <a:rPr sz="200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990000"/>
                </a:solidFill>
                <a:latin typeface="Calibri"/>
                <a:cs typeface="Calibri"/>
              </a:rPr>
              <a:t>o</a:t>
            </a:r>
            <a:r>
              <a:rPr sz="2000" spc="-10" dirty="0">
                <a:solidFill>
                  <a:srgbClr val="990000"/>
                </a:solidFill>
                <a:latin typeface="Calibri"/>
                <a:cs typeface="Calibri"/>
              </a:rPr>
              <a:t>f</a:t>
            </a:r>
            <a:r>
              <a:rPr sz="2000" spc="-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990000"/>
                </a:solidFill>
                <a:latin typeface="Calibri"/>
                <a:cs typeface="Calibri"/>
              </a:rPr>
              <a:t>o</a:t>
            </a:r>
            <a:r>
              <a:rPr sz="2000" spc="-15" dirty="0">
                <a:solidFill>
                  <a:srgbClr val="990000"/>
                </a:solidFill>
                <a:latin typeface="Calibri"/>
                <a:cs typeface="Calibri"/>
              </a:rPr>
              <a:t>p</a:t>
            </a:r>
            <a:r>
              <a:rPr sz="2000" spc="-5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000" spc="-45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2000" spc="-20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2000" spc="-5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2000" dirty="0">
                <a:solidFill>
                  <a:srgbClr val="990000"/>
                </a:solidFill>
                <a:latin typeface="Calibri"/>
                <a:cs typeface="Calibri"/>
              </a:rPr>
              <a:t>i</a:t>
            </a:r>
            <a:r>
              <a:rPr sz="2000" spc="-20" dirty="0">
                <a:solidFill>
                  <a:srgbClr val="990000"/>
                </a:solidFill>
                <a:latin typeface="Calibri"/>
                <a:cs typeface="Calibri"/>
              </a:rPr>
              <a:t>o</a:t>
            </a:r>
            <a:r>
              <a:rPr sz="2000" spc="-10" dirty="0">
                <a:solidFill>
                  <a:srgbClr val="990000"/>
                </a:solidFill>
                <a:latin typeface="Calibri"/>
                <a:cs typeface="Calibri"/>
              </a:rPr>
              <a:t>ns</a:t>
            </a:r>
            <a:r>
              <a:rPr sz="2000" spc="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b</a:t>
            </a:r>
            <a:r>
              <a:rPr sz="2000" spc="-20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f</a:t>
            </a:r>
            <a:r>
              <a:rPr sz="2000" spc="-20" dirty="0">
                <a:latin typeface="Calibri"/>
                <a:cs typeface="Calibri"/>
              </a:rPr>
              <a:t>o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35" dirty="0">
                <a:latin typeface="Calibri"/>
                <a:cs typeface="Calibri"/>
              </a:rPr>
              <a:t>e</a:t>
            </a:r>
            <a:r>
              <a:rPr sz="2000" spc="-65" dirty="0">
                <a:latin typeface="Calibri"/>
                <a:cs typeface="Calibri"/>
              </a:rPr>
              <a:t>x</a:t>
            </a:r>
            <a:r>
              <a:rPr sz="2000" spc="-5" dirty="0">
                <a:latin typeface="Calibri"/>
                <a:cs typeface="Calibri"/>
              </a:rPr>
              <a:t>ec</a:t>
            </a:r>
            <a:r>
              <a:rPr sz="2000" spc="-15" dirty="0">
                <a:latin typeface="Calibri"/>
                <a:cs typeface="Calibri"/>
              </a:rPr>
              <a:t>u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ng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28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pa</a:t>
            </a:r>
            <a:r>
              <a:rPr sz="1800" spc="-15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k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-5" dirty="0">
                <a:latin typeface="Calibri"/>
                <a:cs typeface="Calibri"/>
              </a:rPr>
              <a:t>il</a:t>
            </a:r>
            <a:r>
              <a:rPr sz="1800" dirty="0">
                <a:latin typeface="Calibri"/>
                <a:cs typeface="Calibri"/>
              </a:rPr>
              <a:t>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20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pu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5" dirty="0">
                <a:latin typeface="Calibri"/>
                <a:cs typeface="Calibri"/>
              </a:rPr>
              <a:t>n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20" dirty="0">
                <a:latin typeface="Calibri"/>
                <a:cs typeface="Calibri"/>
              </a:rPr>
              <a:t>rm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20" dirty="0">
                <a:latin typeface="Calibri"/>
                <a:cs typeface="Calibri"/>
              </a:rPr>
              <a:t>a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</a:t>
            </a:r>
            <a:r>
              <a:rPr sz="1800" spc="5" dirty="0">
                <a:latin typeface="Calibri"/>
                <a:cs typeface="Calibri"/>
              </a:rPr>
              <a:t>DD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. 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25" dirty="0">
                <a:latin typeface="Calibri"/>
                <a:cs typeface="Calibri"/>
              </a:rPr>
              <a:t>s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ad</a:t>
            </a:r>
            <a:r>
              <a:rPr sz="1800" spc="-5" dirty="0">
                <a:latin typeface="Calibri"/>
                <a:cs typeface="Calibri"/>
              </a:rPr>
              <a:t>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oon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 </a:t>
            </a:r>
            <a:r>
              <a:rPr sz="1800" spc="-10" dirty="0">
                <a:latin typeface="Calibri"/>
                <a:cs typeface="Calibri"/>
              </a:rPr>
              <a:t>10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20" dirty="0">
                <a:latin typeface="Calibri"/>
                <a:cs typeface="Calibri"/>
              </a:rPr>
              <a:t>m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15" dirty="0">
                <a:latin typeface="Calibri"/>
                <a:cs typeface="Calibri"/>
              </a:rPr>
              <a:t>nt</a:t>
            </a:r>
            <a:r>
              <a:rPr sz="1800" dirty="0">
                <a:latin typeface="Calibri"/>
                <a:cs typeface="Calibri"/>
              </a:rPr>
              <a:t>s 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il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</a:t>
            </a:r>
            <a:r>
              <a:rPr sz="1800" spc="5" dirty="0">
                <a:latin typeface="Calibri"/>
                <a:cs typeface="Calibri"/>
              </a:rPr>
              <a:t>D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-30" dirty="0">
                <a:latin typeface="Calibri"/>
                <a:cs typeface="Calibri"/>
              </a:rPr>
              <a:t>av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</a:t>
            </a:r>
            <a:r>
              <a:rPr sz="1800" spc="-10" dirty="0">
                <a:latin typeface="Calibri"/>
                <a:cs typeface="Calibri"/>
              </a:rPr>
              <a:t>ee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20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pu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-5" dirty="0">
                <a:latin typeface="Calibri"/>
                <a:cs typeface="Calibri"/>
              </a:rPr>
              <a:t>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l</a:t>
            </a:r>
            <a:r>
              <a:rPr sz="1800" i="1" dirty="0">
                <a:latin typeface="Calibri"/>
                <a:cs typeface="Calibri"/>
              </a:rPr>
              <a:t>ogs</a:t>
            </a:r>
            <a:r>
              <a:rPr sz="1800" i="1" spc="-5" dirty="0">
                <a:latin typeface="Calibri"/>
                <a:cs typeface="Calibri"/>
              </a:rPr>
              <a:t>Wit</a:t>
            </a:r>
            <a:r>
              <a:rPr sz="1800" i="1" dirty="0">
                <a:latin typeface="Calibri"/>
                <a:cs typeface="Calibri"/>
              </a:rPr>
              <a:t>h</a:t>
            </a:r>
            <a:r>
              <a:rPr sz="1800" i="1" spc="-20" dirty="0">
                <a:latin typeface="Calibri"/>
                <a:cs typeface="Calibri"/>
              </a:rPr>
              <a:t>E</a:t>
            </a:r>
            <a:r>
              <a:rPr sz="1800" i="1" spc="-15" dirty="0">
                <a:latin typeface="Calibri"/>
                <a:cs typeface="Calibri"/>
              </a:rPr>
              <a:t>rr</a:t>
            </a:r>
            <a:r>
              <a:rPr sz="1800" i="1" dirty="0">
                <a:latin typeface="Calibri"/>
                <a:cs typeface="Calibri"/>
              </a:rPr>
              <a:t>o</a:t>
            </a:r>
            <a:r>
              <a:rPr sz="1800" i="1" spc="-15" dirty="0">
                <a:latin typeface="Calibri"/>
                <a:cs typeface="Calibri"/>
              </a:rPr>
              <a:t>r</a:t>
            </a:r>
            <a:r>
              <a:rPr sz="1800" i="1" dirty="0">
                <a:latin typeface="Calibri"/>
                <a:cs typeface="Calibri"/>
              </a:rPr>
              <a:t>s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s </a:t>
            </a:r>
            <a:r>
              <a:rPr sz="1800" spc="5" dirty="0">
                <a:latin typeface="Calibri"/>
                <a:cs typeface="Calibri"/>
              </a:rPr>
              <a:t>d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5" dirty="0">
                <a:latin typeface="Calibri"/>
                <a:cs typeface="Calibri"/>
              </a:rPr>
              <a:t>n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5" dirty="0">
                <a:latin typeface="Calibri"/>
                <a:cs typeface="Calibri"/>
              </a:rPr>
              <a:t>p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k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30" dirty="0">
                <a:latin typeface="Calibri"/>
                <a:cs typeface="Calibri"/>
              </a:rPr>
              <a:t>av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s 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20" dirty="0">
                <a:latin typeface="Calibri"/>
                <a:cs typeface="Calibri"/>
              </a:rPr>
              <a:t>m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5" dirty="0">
                <a:latin typeface="Calibri"/>
                <a:cs typeface="Calibri"/>
              </a:rPr>
              <a:t>p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ce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5" dirty="0">
                <a:latin typeface="Calibri"/>
                <a:cs typeface="Calibri"/>
              </a:rPr>
              <a:t>m</a:t>
            </a:r>
            <a:r>
              <a:rPr sz="1800" spc="5" dirty="0">
                <a:latin typeface="Calibri"/>
                <a:cs typeface="Calibri"/>
              </a:rPr>
              <a:t>pu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ele</a:t>
            </a:r>
            <a:r>
              <a:rPr sz="1800" spc="-20" dirty="0">
                <a:latin typeface="Calibri"/>
                <a:cs typeface="Calibri"/>
              </a:rPr>
              <a:t>m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spc="-15" dirty="0">
                <a:latin typeface="Calibri"/>
                <a:cs typeface="Calibri"/>
              </a:rPr>
              <a:t>nt</a:t>
            </a:r>
            <a:r>
              <a:rPr sz="1800" dirty="0">
                <a:latin typeface="Calibri"/>
                <a:cs typeface="Calibri"/>
              </a:rPr>
              <a:t>s 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5" dirty="0">
                <a:latin typeface="Calibri"/>
                <a:cs typeface="Calibri"/>
              </a:rPr>
              <a:t>h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unu</a:t>
            </a:r>
            <a:r>
              <a:rPr sz="1800" spc="-5" dirty="0">
                <a:latin typeface="Calibri"/>
                <a:cs typeface="Calibri"/>
              </a:rPr>
              <a:t>se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es</a:t>
            </a:r>
            <a:r>
              <a:rPr sz="1800" spc="5" dirty="0">
                <a:latin typeface="Calibri"/>
                <a:cs typeface="Calibri"/>
              </a:rPr>
              <a:t>u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 of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fil</a:t>
            </a:r>
            <a:r>
              <a:rPr sz="1800" i="1" spc="-25" dirty="0">
                <a:latin typeface="Calibri"/>
                <a:cs typeface="Calibri"/>
              </a:rPr>
              <a:t>t</a:t>
            </a:r>
            <a:r>
              <a:rPr sz="1800" i="1" spc="-10" dirty="0">
                <a:latin typeface="Calibri"/>
                <a:cs typeface="Calibri"/>
              </a:rPr>
              <a:t>e</a:t>
            </a:r>
            <a:r>
              <a:rPr sz="1800" i="1" spc="-2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88592" y="2270760"/>
            <a:ext cx="5766815" cy="573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36535" y="2459735"/>
            <a:ext cx="850392" cy="18775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54900" y="2533834"/>
            <a:ext cx="689610" cy="1743710"/>
          </a:xfrm>
          <a:custGeom>
            <a:avLst/>
            <a:gdLst/>
            <a:ahLst/>
            <a:cxnLst/>
            <a:rect l="l" t="t" r="r" b="b"/>
            <a:pathLst>
              <a:path w="689609" h="1743710">
                <a:moveTo>
                  <a:pt x="75229" y="51055"/>
                </a:moveTo>
                <a:lnTo>
                  <a:pt x="119034" y="72712"/>
                </a:lnTo>
                <a:lnTo>
                  <a:pt x="179171" y="117717"/>
                </a:lnTo>
                <a:lnTo>
                  <a:pt x="208950" y="146493"/>
                </a:lnTo>
                <a:lnTo>
                  <a:pt x="238410" y="179250"/>
                </a:lnTo>
                <a:lnTo>
                  <a:pt x="267465" y="215832"/>
                </a:lnTo>
                <a:lnTo>
                  <a:pt x="296035" y="256078"/>
                </a:lnTo>
                <a:lnTo>
                  <a:pt x="324040" y="299827"/>
                </a:lnTo>
                <a:lnTo>
                  <a:pt x="351410" y="346917"/>
                </a:lnTo>
                <a:lnTo>
                  <a:pt x="378071" y="397183"/>
                </a:lnTo>
                <a:lnTo>
                  <a:pt x="403956" y="450467"/>
                </a:lnTo>
                <a:lnTo>
                  <a:pt x="428997" y="506606"/>
                </a:lnTo>
                <a:lnTo>
                  <a:pt x="453129" y="565440"/>
                </a:lnTo>
                <a:lnTo>
                  <a:pt x="476286" y="626809"/>
                </a:lnTo>
                <a:lnTo>
                  <a:pt x="498405" y="690552"/>
                </a:lnTo>
                <a:lnTo>
                  <a:pt x="519419" y="756508"/>
                </a:lnTo>
                <a:lnTo>
                  <a:pt x="539268" y="824520"/>
                </a:lnTo>
                <a:lnTo>
                  <a:pt x="557888" y="894427"/>
                </a:lnTo>
                <a:lnTo>
                  <a:pt x="575214" y="966071"/>
                </a:lnTo>
                <a:lnTo>
                  <a:pt x="591184" y="1039291"/>
                </a:lnTo>
                <a:lnTo>
                  <a:pt x="605739" y="1113929"/>
                </a:lnTo>
                <a:lnTo>
                  <a:pt x="618812" y="1189827"/>
                </a:lnTo>
                <a:lnTo>
                  <a:pt x="630344" y="1266826"/>
                </a:lnTo>
                <a:lnTo>
                  <a:pt x="640270" y="1344766"/>
                </a:lnTo>
                <a:lnTo>
                  <a:pt x="648531" y="1423489"/>
                </a:lnTo>
                <a:lnTo>
                  <a:pt x="655064" y="1502837"/>
                </a:lnTo>
                <a:lnTo>
                  <a:pt x="659808" y="1582651"/>
                </a:lnTo>
                <a:lnTo>
                  <a:pt x="662701" y="1662771"/>
                </a:lnTo>
                <a:lnTo>
                  <a:pt x="663681" y="1743353"/>
                </a:lnTo>
                <a:lnTo>
                  <a:pt x="689080" y="1743043"/>
                </a:lnTo>
                <a:lnTo>
                  <a:pt x="688099" y="1662463"/>
                </a:lnTo>
                <a:lnTo>
                  <a:pt x="685192" y="1581735"/>
                </a:lnTo>
                <a:lnTo>
                  <a:pt x="680420" y="1501331"/>
                </a:lnTo>
                <a:lnTo>
                  <a:pt x="673846" y="1421406"/>
                </a:lnTo>
                <a:lnTo>
                  <a:pt x="665532" y="1342116"/>
                </a:lnTo>
                <a:lnTo>
                  <a:pt x="655539" y="1263618"/>
                </a:lnTo>
                <a:lnTo>
                  <a:pt x="643931" y="1186066"/>
                </a:lnTo>
                <a:lnTo>
                  <a:pt x="630770" y="1109619"/>
                </a:lnTo>
                <a:lnTo>
                  <a:pt x="616116" y="1034431"/>
                </a:lnTo>
                <a:lnTo>
                  <a:pt x="600030" y="960658"/>
                </a:lnTo>
                <a:lnTo>
                  <a:pt x="582576" y="888457"/>
                </a:lnTo>
                <a:lnTo>
                  <a:pt x="563813" y="817984"/>
                </a:lnTo>
                <a:lnTo>
                  <a:pt x="543803" y="749393"/>
                </a:lnTo>
                <a:lnTo>
                  <a:pt x="522606" y="682842"/>
                </a:lnTo>
                <a:lnTo>
                  <a:pt x="500283" y="618484"/>
                </a:lnTo>
                <a:lnTo>
                  <a:pt x="476895" y="556474"/>
                </a:lnTo>
                <a:lnTo>
                  <a:pt x="452498" y="496970"/>
                </a:lnTo>
                <a:lnTo>
                  <a:pt x="427154" y="440122"/>
                </a:lnTo>
                <a:lnTo>
                  <a:pt x="400918" y="386087"/>
                </a:lnTo>
                <a:lnTo>
                  <a:pt x="373851" y="335018"/>
                </a:lnTo>
                <a:lnTo>
                  <a:pt x="346003" y="287068"/>
                </a:lnTo>
                <a:lnTo>
                  <a:pt x="317430" y="242389"/>
                </a:lnTo>
                <a:lnTo>
                  <a:pt x="288183" y="201136"/>
                </a:lnTo>
                <a:lnTo>
                  <a:pt x="258306" y="163461"/>
                </a:lnTo>
                <a:lnTo>
                  <a:pt x="227845" y="129518"/>
                </a:lnTo>
                <a:lnTo>
                  <a:pt x="196834" y="99465"/>
                </a:lnTo>
                <a:lnTo>
                  <a:pt x="165307" y="73464"/>
                </a:lnTo>
                <a:lnTo>
                  <a:pt x="133287" y="51688"/>
                </a:lnTo>
                <a:lnTo>
                  <a:pt x="132555" y="51297"/>
                </a:lnTo>
                <a:lnTo>
                  <a:pt x="76305" y="51297"/>
                </a:lnTo>
                <a:lnTo>
                  <a:pt x="75229" y="51055"/>
                </a:lnTo>
                <a:close/>
              </a:path>
              <a:path w="689609" h="1743710">
                <a:moveTo>
                  <a:pt x="81866" y="0"/>
                </a:moveTo>
                <a:lnTo>
                  <a:pt x="0" y="23576"/>
                </a:lnTo>
                <a:lnTo>
                  <a:pt x="67981" y="74923"/>
                </a:lnTo>
                <a:lnTo>
                  <a:pt x="72518" y="50443"/>
                </a:lnTo>
                <a:lnTo>
                  <a:pt x="59640" y="47536"/>
                </a:lnTo>
                <a:lnTo>
                  <a:pt x="65233" y="22759"/>
                </a:lnTo>
                <a:lnTo>
                  <a:pt x="77648" y="22759"/>
                </a:lnTo>
                <a:lnTo>
                  <a:pt x="81866" y="0"/>
                </a:lnTo>
                <a:close/>
              </a:path>
              <a:path w="689609" h="1743710">
                <a:moveTo>
                  <a:pt x="74171" y="50613"/>
                </a:moveTo>
                <a:lnTo>
                  <a:pt x="75229" y="51055"/>
                </a:lnTo>
                <a:lnTo>
                  <a:pt x="76305" y="51297"/>
                </a:lnTo>
                <a:lnTo>
                  <a:pt x="74171" y="50613"/>
                </a:lnTo>
                <a:close/>
              </a:path>
              <a:path w="689609" h="1743710">
                <a:moveTo>
                  <a:pt x="131275" y="50613"/>
                </a:moveTo>
                <a:lnTo>
                  <a:pt x="74171" y="50613"/>
                </a:lnTo>
                <a:lnTo>
                  <a:pt x="76305" y="51297"/>
                </a:lnTo>
                <a:lnTo>
                  <a:pt x="132555" y="51297"/>
                </a:lnTo>
                <a:lnTo>
                  <a:pt x="131275" y="50613"/>
                </a:lnTo>
                <a:close/>
              </a:path>
              <a:path w="689609" h="1743710">
                <a:moveTo>
                  <a:pt x="77150" y="25449"/>
                </a:moveTo>
                <a:lnTo>
                  <a:pt x="72518" y="50443"/>
                </a:lnTo>
                <a:lnTo>
                  <a:pt x="75229" y="51055"/>
                </a:lnTo>
                <a:lnTo>
                  <a:pt x="74171" y="50613"/>
                </a:lnTo>
                <a:lnTo>
                  <a:pt x="131275" y="50613"/>
                </a:lnTo>
                <a:lnTo>
                  <a:pt x="100802" y="34325"/>
                </a:lnTo>
                <a:lnTo>
                  <a:pt x="83343" y="26915"/>
                </a:lnTo>
                <a:lnTo>
                  <a:pt x="82628" y="26686"/>
                </a:lnTo>
                <a:lnTo>
                  <a:pt x="77150" y="25449"/>
                </a:lnTo>
                <a:close/>
              </a:path>
              <a:path w="689609" h="1743710">
                <a:moveTo>
                  <a:pt x="65233" y="22759"/>
                </a:moveTo>
                <a:lnTo>
                  <a:pt x="59640" y="47536"/>
                </a:lnTo>
                <a:lnTo>
                  <a:pt x="72518" y="50443"/>
                </a:lnTo>
                <a:lnTo>
                  <a:pt x="77150" y="25449"/>
                </a:lnTo>
                <a:lnTo>
                  <a:pt x="65233" y="22759"/>
                </a:lnTo>
                <a:close/>
              </a:path>
              <a:path w="689609" h="1743710">
                <a:moveTo>
                  <a:pt x="77648" y="22759"/>
                </a:moveTo>
                <a:lnTo>
                  <a:pt x="65233" y="22759"/>
                </a:lnTo>
                <a:lnTo>
                  <a:pt x="77150" y="25449"/>
                </a:lnTo>
                <a:lnTo>
                  <a:pt x="77648" y="22759"/>
                </a:lnTo>
                <a:close/>
              </a:path>
            </a:pathLst>
          </a:custGeom>
          <a:solidFill>
            <a:srgbClr val="99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97752" y="2438400"/>
            <a:ext cx="978407" cy="4785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49960" y="2467897"/>
            <a:ext cx="875665" cy="375285"/>
          </a:xfrm>
          <a:custGeom>
            <a:avLst/>
            <a:gdLst/>
            <a:ahLst/>
            <a:cxnLst/>
            <a:rect l="l" t="t" r="r" b="b"/>
            <a:pathLst>
              <a:path w="875665" h="375285">
                <a:moveTo>
                  <a:pt x="0" y="0"/>
                </a:moveTo>
                <a:lnTo>
                  <a:pt x="875071" y="0"/>
                </a:lnTo>
                <a:lnTo>
                  <a:pt x="875071" y="375264"/>
                </a:lnTo>
                <a:lnTo>
                  <a:pt x="0" y="375264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99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35DC2C9-5686-684D-91D9-BE7AA5BAA16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5" dirty="0">
                <a:latin typeface="Calibri"/>
                <a:cs typeface="Calibri"/>
              </a:rPr>
              <a:t>W</a:t>
            </a:r>
            <a:r>
              <a:rPr spc="-105" dirty="0">
                <a:latin typeface="Calibri"/>
                <a:cs typeface="Calibri"/>
              </a:rPr>
              <a:t>h</a:t>
            </a:r>
            <a:r>
              <a:rPr spc="-20" dirty="0">
                <a:latin typeface="Calibri"/>
                <a:cs typeface="Calibri"/>
              </a:rPr>
              <a:t>y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Spar</a:t>
            </a:r>
            <a:r>
              <a:rPr spc="-20" dirty="0">
                <a:latin typeface="Calibri"/>
                <a:cs typeface="Calibri"/>
              </a:rPr>
              <a:t>k</a:t>
            </a:r>
            <a:r>
              <a:rPr spc="5" dirty="0">
                <a:latin typeface="Calibri"/>
                <a:cs typeface="Calibri"/>
              </a:rPr>
              <a:t> i</a:t>
            </a:r>
            <a:r>
              <a:rPr spc="-20" dirty="0">
                <a:latin typeface="Calibri"/>
                <a:cs typeface="Calibri"/>
              </a:rPr>
              <a:t>s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30" dirty="0">
                <a:latin typeface="Calibri"/>
                <a:cs typeface="Calibri"/>
              </a:rPr>
              <a:t>G</a:t>
            </a:r>
            <a:r>
              <a:rPr spc="-15" dirty="0">
                <a:latin typeface="Calibri"/>
                <a:cs typeface="Calibri"/>
              </a:rPr>
              <a:t>oo</a:t>
            </a:r>
            <a:r>
              <a:rPr spc="-25" dirty="0">
                <a:latin typeface="Calibri"/>
                <a:cs typeface="Calibri"/>
              </a:rPr>
              <a:t>d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110" dirty="0">
                <a:latin typeface="Calibri"/>
                <a:cs typeface="Calibri"/>
              </a:rPr>
              <a:t>f</a:t>
            </a:r>
            <a:r>
              <a:rPr spc="-15" dirty="0">
                <a:latin typeface="Calibri"/>
                <a:cs typeface="Calibri"/>
              </a:rPr>
              <a:t>o</a:t>
            </a:r>
            <a:r>
              <a:rPr spc="-20" dirty="0">
                <a:latin typeface="Calibri"/>
                <a:cs typeface="Calibri"/>
              </a:rPr>
              <a:t>r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D</a:t>
            </a:r>
            <a:r>
              <a:rPr spc="-60" dirty="0">
                <a:latin typeface="Calibri"/>
                <a:cs typeface="Calibri"/>
              </a:rPr>
              <a:t>a</a:t>
            </a:r>
            <a:r>
              <a:rPr spc="-65" dirty="0">
                <a:latin typeface="Calibri"/>
                <a:cs typeface="Calibri"/>
              </a:rPr>
              <a:t>t</a:t>
            </a:r>
            <a:r>
              <a:rPr spc="-25" dirty="0">
                <a:latin typeface="Calibri"/>
                <a:cs typeface="Calibri"/>
              </a:rPr>
              <a:t>a</a:t>
            </a:r>
            <a:r>
              <a:rPr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Sc</a:t>
            </a:r>
            <a:r>
              <a:rPr dirty="0">
                <a:latin typeface="Calibri"/>
                <a:cs typeface="Calibri"/>
              </a:rPr>
              <a:t>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390" y="1898300"/>
            <a:ext cx="5520690" cy="268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n-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mo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om</a:t>
            </a:r>
            <a:r>
              <a:rPr sz="2400" dirty="0">
                <a:latin typeface="Calibri"/>
                <a:cs typeface="Calibri"/>
              </a:rPr>
              <a:t>pu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tio</a:t>
            </a:r>
            <a:r>
              <a:rPr sz="2400" dirty="0"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RD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ns</a:t>
            </a:r>
            <a:endParaRPr sz="24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495"/>
              </a:spcBef>
              <a:buFont typeface="Arial"/>
              <a:buChar char="–"/>
              <a:tabLst>
                <a:tab pos="755650" algn="l"/>
              </a:tabLst>
            </a:pPr>
            <a:r>
              <a:rPr sz="2000" spc="-130" dirty="0">
                <a:latin typeface="Calibri"/>
                <a:cs typeface="Calibri"/>
              </a:rPr>
              <a:t>T</a:t>
            </a:r>
            <a:r>
              <a:rPr sz="2000" spc="-45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n</a:t>
            </a:r>
            <a:r>
              <a:rPr sz="2000" spc="-20" dirty="0">
                <a:latin typeface="Calibri"/>
                <a:cs typeface="Calibri"/>
              </a:rPr>
              <a:t>s</a:t>
            </a:r>
            <a:r>
              <a:rPr sz="2000" spc="-50" dirty="0">
                <a:latin typeface="Calibri"/>
                <a:cs typeface="Calibri"/>
              </a:rPr>
              <a:t>f</a:t>
            </a:r>
            <a:r>
              <a:rPr sz="2000" spc="-20" dirty="0">
                <a:latin typeface="Calibri"/>
                <a:cs typeface="Calibri"/>
              </a:rPr>
              <a:t>o</a:t>
            </a:r>
            <a:r>
              <a:rPr sz="2000" spc="-5" dirty="0">
                <a:latin typeface="Calibri"/>
                <a:cs typeface="Calibri"/>
              </a:rPr>
              <a:t>r</a:t>
            </a:r>
            <a:r>
              <a:rPr sz="2000" spc="-15" dirty="0">
                <a:latin typeface="Calibri"/>
                <a:cs typeface="Calibri"/>
              </a:rPr>
              <a:t>m</a:t>
            </a:r>
            <a:r>
              <a:rPr sz="2000" spc="-2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o</a:t>
            </a:r>
            <a:r>
              <a:rPr sz="2000" spc="-15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: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990000"/>
                </a:solidFill>
                <a:latin typeface="Calibri"/>
                <a:cs typeface="Calibri"/>
              </a:rPr>
              <a:t>L</a:t>
            </a:r>
            <a:r>
              <a:rPr sz="2000" spc="-5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2000" spc="-30" dirty="0">
                <a:solidFill>
                  <a:srgbClr val="990000"/>
                </a:solidFill>
                <a:latin typeface="Calibri"/>
                <a:cs typeface="Calibri"/>
              </a:rPr>
              <a:t>z</a:t>
            </a:r>
            <a:r>
              <a:rPr sz="2000" spc="-155" dirty="0">
                <a:solidFill>
                  <a:srgbClr val="990000"/>
                </a:solidFill>
                <a:latin typeface="Calibri"/>
                <a:cs typeface="Calibri"/>
              </a:rPr>
              <a:t>y</a:t>
            </a:r>
            <a:r>
              <a:rPr sz="2000" spc="-5" dirty="0">
                <a:latin typeface="Calibri"/>
                <a:cs typeface="Calibri"/>
              </a:rPr>
              <a:t>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</a:t>
            </a:r>
            <a:r>
              <a:rPr sz="2000" spc="-20" dirty="0">
                <a:latin typeface="Calibri"/>
                <a:cs typeface="Calibri"/>
              </a:rPr>
              <a:t>e</a:t>
            </a:r>
            <a:r>
              <a:rPr sz="2000" spc="-60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15" dirty="0">
                <a:latin typeface="Calibri"/>
                <a:cs typeface="Calibri"/>
              </a:rPr>
              <a:t>d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Act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o</a:t>
            </a:r>
            <a:r>
              <a:rPr sz="2000" spc="-15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: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45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000" spc="-5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2000" spc="-30" dirty="0">
                <a:solidFill>
                  <a:srgbClr val="990000"/>
                </a:solidFill>
                <a:latin typeface="Calibri"/>
                <a:cs typeface="Calibri"/>
              </a:rPr>
              <a:t>g</a:t>
            </a:r>
            <a:r>
              <a:rPr sz="2000" spc="-5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000" spc="-175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k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c</a:t>
            </a:r>
            <a:r>
              <a:rPr sz="2000" spc="-10" dirty="0">
                <a:latin typeface="Calibri"/>
                <a:cs typeface="Calibri"/>
              </a:rPr>
              <a:t>k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o</a:t>
            </a:r>
            <a:r>
              <a:rPr sz="2000" spc="-25" dirty="0">
                <a:latin typeface="Calibri"/>
                <a:cs typeface="Calibri"/>
              </a:rPr>
              <a:t>f</a:t>
            </a:r>
            <a:r>
              <a:rPr sz="2000" spc="-10" dirty="0">
                <a:latin typeface="Calibri"/>
                <a:cs typeface="Calibri"/>
              </a:rPr>
              <a:t>f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s</a:t>
            </a:r>
            <a:r>
              <a:rPr sz="2000" spc="-3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15" dirty="0">
                <a:latin typeface="Calibri"/>
                <a:cs typeface="Calibri"/>
              </a:rPr>
              <a:t>d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n</a:t>
            </a:r>
            <a:r>
              <a:rPr sz="2000" spc="-25" dirty="0">
                <a:latin typeface="Calibri"/>
                <a:cs typeface="Calibri"/>
              </a:rPr>
              <a:t>s</a:t>
            </a:r>
            <a:r>
              <a:rPr sz="2000" spc="-50" dirty="0">
                <a:latin typeface="Calibri"/>
                <a:cs typeface="Calibri"/>
              </a:rPr>
              <a:t>f</a:t>
            </a:r>
            <a:r>
              <a:rPr sz="2000" spc="-2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spc="-15" dirty="0">
                <a:latin typeface="Calibri"/>
                <a:cs typeface="Calibri"/>
              </a:rPr>
              <a:t>m</a:t>
            </a:r>
            <a:r>
              <a:rPr sz="2000" spc="-2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ns</a:t>
            </a:r>
            <a:endParaRPr sz="20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7"/>
              </a:spcBef>
              <a:buFont typeface="Arial"/>
              <a:buChar char="–"/>
            </a:pPr>
            <a:endParaRPr sz="29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45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dirty="0">
                <a:latin typeface="Calibri"/>
                <a:cs typeface="Calibri"/>
              </a:rPr>
              <a:t>pa</a:t>
            </a:r>
            <a:r>
              <a:rPr sz="2400" spc="-10" dirty="0">
                <a:latin typeface="Calibri"/>
                <a:cs typeface="Calibri"/>
              </a:rPr>
              <a:t>rk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oo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?</a:t>
            </a:r>
            <a:endParaRPr sz="24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495"/>
              </a:spcBef>
              <a:buFont typeface="Arial"/>
              <a:buChar char="–"/>
              <a:tabLst>
                <a:tab pos="755650" algn="l"/>
              </a:tabLst>
            </a:pPr>
            <a:r>
              <a:rPr sz="2000" spc="-10" dirty="0">
                <a:solidFill>
                  <a:srgbClr val="990000"/>
                </a:solidFill>
                <a:latin typeface="Calibri"/>
                <a:cs typeface="Calibri"/>
              </a:rPr>
              <a:t>Ma</a:t>
            </a:r>
            <a:r>
              <a:rPr sz="2000" spc="-5" dirty="0">
                <a:solidFill>
                  <a:srgbClr val="990000"/>
                </a:solidFill>
                <a:latin typeface="Calibri"/>
                <a:cs typeface="Calibri"/>
              </a:rPr>
              <a:t>c</a:t>
            </a:r>
            <a:r>
              <a:rPr sz="2000" spc="-10" dirty="0">
                <a:solidFill>
                  <a:srgbClr val="990000"/>
                </a:solidFill>
                <a:latin typeface="Calibri"/>
                <a:cs typeface="Calibri"/>
              </a:rPr>
              <a:t>hine</a:t>
            </a:r>
            <a:r>
              <a:rPr sz="2000" spc="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990000"/>
                </a:solidFill>
                <a:latin typeface="Calibri"/>
                <a:cs typeface="Calibri"/>
              </a:rPr>
              <a:t>lear</a:t>
            </a:r>
            <a:r>
              <a:rPr sz="2000" spc="-10" dirty="0">
                <a:solidFill>
                  <a:srgbClr val="990000"/>
                </a:solidFill>
                <a:latin typeface="Calibri"/>
                <a:cs typeface="Calibri"/>
              </a:rPr>
              <a:t>ning</a:t>
            </a:r>
            <a:r>
              <a:rPr sz="2000" spc="-5" dirty="0">
                <a:solidFill>
                  <a:srgbClr val="990000"/>
                </a:solidFill>
                <a:latin typeface="Calibri"/>
                <a:cs typeface="Calibri"/>
              </a:rPr>
              <a:t> al</a:t>
            </a:r>
            <a:r>
              <a:rPr sz="2000" spc="-25" dirty="0">
                <a:solidFill>
                  <a:srgbClr val="990000"/>
                </a:solidFill>
                <a:latin typeface="Calibri"/>
                <a:cs typeface="Calibri"/>
              </a:rPr>
              <a:t>g</a:t>
            </a:r>
            <a:r>
              <a:rPr sz="2000" spc="-20" dirty="0">
                <a:solidFill>
                  <a:srgbClr val="990000"/>
                </a:solidFill>
                <a:latin typeface="Calibri"/>
                <a:cs typeface="Calibri"/>
              </a:rPr>
              <a:t>o</a:t>
            </a:r>
            <a:r>
              <a:rPr sz="2000" spc="-5" dirty="0">
                <a:solidFill>
                  <a:srgbClr val="990000"/>
                </a:solidFill>
                <a:latin typeface="Calibri"/>
                <a:cs typeface="Calibri"/>
              </a:rPr>
              <a:t>rit</a:t>
            </a:r>
            <a:r>
              <a:rPr sz="2000" spc="-15" dirty="0">
                <a:solidFill>
                  <a:srgbClr val="990000"/>
                </a:solidFill>
                <a:latin typeface="Calibri"/>
                <a:cs typeface="Calibri"/>
              </a:rPr>
              <a:t>hm</a:t>
            </a:r>
            <a:r>
              <a:rPr sz="2000" spc="-10" dirty="0">
                <a:solidFill>
                  <a:srgbClr val="990000"/>
                </a:solidFill>
                <a:latin typeface="Calibri"/>
                <a:cs typeface="Calibri"/>
              </a:rPr>
              <a:t>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69991" y="1822704"/>
            <a:ext cx="1575815" cy="11856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26352" y="3112007"/>
            <a:ext cx="1295400" cy="1231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C6FBA-A6CC-9C42-8888-F02234DB2BA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83209" y="487964"/>
            <a:ext cx="1976755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10" dirty="0">
                <a:solidFill>
                  <a:srgbClr val="990000"/>
                </a:solidFill>
                <a:latin typeface="Calibri"/>
                <a:cs typeface="Calibri"/>
              </a:rPr>
              <a:t>I</a:t>
            </a:r>
            <a:r>
              <a:rPr sz="4400" spc="-60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4400" spc="-25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4400" spc="-105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4400" spc="-60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4400" spc="-15" dirty="0">
                <a:solidFill>
                  <a:srgbClr val="990000"/>
                </a:solidFill>
                <a:latin typeface="Calibri"/>
                <a:cs typeface="Calibri"/>
              </a:rPr>
              <a:t>ti</a:t>
            </a:r>
            <a:r>
              <a:rPr sz="4400" spc="-20" dirty="0">
                <a:solidFill>
                  <a:srgbClr val="990000"/>
                </a:solidFill>
                <a:latin typeface="Calibri"/>
                <a:cs typeface="Calibri"/>
              </a:rPr>
              <a:t>o</a:t>
            </a:r>
            <a:r>
              <a:rPr sz="4400" spc="-25" dirty="0">
                <a:solidFill>
                  <a:srgbClr val="990000"/>
                </a:solidFill>
                <a:latin typeface="Calibri"/>
                <a:cs typeface="Calibri"/>
              </a:rPr>
              <a:t>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390" y="1891519"/>
            <a:ext cx="5045075" cy="286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000" spc="-15" dirty="0">
                <a:latin typeface="Calibri"/>
                <a:cs typeface="Calibri"/>
              </a:rPr>
              <a:t>M</a:t>
            </a:r>
            <a:r>
              <a:rPr sz="2000" spc="-20" dirty="0">
                <a:latin typeface="Calibri"/>
                <a:cs typeface="Calibri"/>
              </a:rPr>
              <a:t>o</a:t>
            </a:r>
            <a:r>
              <a:rPr sz="2000" spc="-2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</a:t>
            </a:r>
            <a:r>
              <a:rPr sz="2000" spc="-25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scie</a:t>
            </a:r>
            <a:r>
              <a:rPr sz="2000" spc="-15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c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spc="-40" dirty="0">
                <a:latin typeface="Calibri"/>
                <a:cs typeface="Calibri"/>
              </a:rPr>
              <a:t>r</a:t>
            </a:r>
            <a:r>
              <a:rPr sz="2000" spc="-2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bl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15" dirty="0">
                <a:latin typeface="Calibri"/>
                <a:cs typeface="Calibri"/>
              </a:rPr>
              <a:t>m</a:t>
            </a:r>
            <a:r>
              <a:rPr sz="2000" spc="-10" dirty="0">
                <a:latin typeface="Calibri"/>
                <a:cs typeface="Calibri"/>
              </a:rPr>
              <a:t>s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990000"/>
                </a:solidFill>
                <a:latin typeface="Calibri"/>
                <a:cs typeface="Calibri"/>
              </a:rPr>
              <a:t>i</a:t>
            </a:r>
            <a:r>
              <a:rPr sz="2000" b="1" spc="-40" dirty="0">
                <a:solidFill>
                  <a:srgbClr val="990000"/>
                </a:solidFill>
                <a:latin typeface="Calibri"/>
                <a:cs typeface="Calibri"/>
              </a:rPr>
              <a:t>n</a:t>
            </a:r>
            <a:r>
              <a:rPr sz="2000" b="1" spc="-25" dirty="0">
                <a:solidFill>
                  <a:srgbClr val="990000"/>
                </a:solidFill>
                <a:latin typeface="Calibri"/>
                <a:cs typeface="Calibri"/>
              </a:rPr>
              <a:t>v</a:t>
            </a:r>
            <a:r>
              <a:rPr sz="2000" b="1" spc="-15" dirty="0">
                <a:solidFill>
                  <a:srgbClr val="990000"/>
                </a:solidFill>
                <a:latin typeface="Calibri"/>
                <a:cs typeface="Calibri"/>
              </a:rPr>
              <a:t>o</a:t>
            </a:r>
            <a:r>
              <a:rPr sz="2000" b="1" spc="-10" dirty="0">
                <a:solidFill>
                  <a:srgbClr val="990000"/>
                </a:solidFill>
                <a:latin typeface="Calibri"/>
                <a:cs typeface="Calibri"/>
              </a:rPr>
              <a:t>l</a:t>
            </a:r>
            <a:r>
              <a:rPr sz="2000" b="1" spc="-25" dirty="0">
                <a:solidFill>
                  <a:srgbClr val="990000"/>
                </a:solidFill>
                <a:latin typeface="Calibri"/>
                <a:cs typeface="Calibri"/>
              </a:rPr>
              <a:t>v</a:t>
            </a:r>
            <a:r>
              <a:rPr sz="2000" b="1" spc="-10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000" b="1" spc="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990000"/>
                </a:solidFill>
                <a:latin typeface="Calibri"/>
                <a:cs typeface="Calibri"/>
              </a:rPr>
              <a:t>i</a:t>
            </a:r>
            <a:r>
              <a:rPr sz="2000" b="1" spc="-40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2000" b="1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000" b="1" spc="-50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2000" b="1" spc="-25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2000" b="1" spc="-15" dirty="0">
                <a:solidFill>
                  <a:srgbClr val="990000"/>
                </a:solidFill>
                <a:latin typeface="Calibri"/>
                <a:cs typeface="Calibri"/>
              </a:rPr>
              <a:t>tion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8095" y="2130551"/>
            <a:ext cx="7748016" cy="3624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6D41E-F654-7942-816C-68776A55D20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26483" y="500664"/>
            <a:ext cx="6490970" cy="1228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256155">
              <a:lnSpc>
                <a:spcPct val="100000"/>
              </a:lnSpc>
            </a:pPr>
            <a:r>
              <a:rPr sz="4400" spc="-10" dirty="0">
                <a:solidFill>
                  <a:srgbClr val="990000"/>
                </a:solidFill>
                <a:latin typeface="Calibri"/>
                <a:cs typeface="Calibri"/>
              </a:rPr>
              <a:t>I</a:t>
            </a:r>
            <a:r>
              <a:rPr sz="4400" spc="-60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4400" spc="-25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4400" spc="-105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4400" spc="-60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4400" spc="-15" dirty="0">
                <a:solidFill>
                  <a:srgbClr val="990000"/>
                </a:solidFill>
                <a:latin typeface="Calibri"/>
                <a:cs typeface="Calibri"/>
              </a:rPr>
              <a:t>ti</a:t>
            </a:r>
            <a:r>
              <a:rPr sz="4400" spc="-20" dirty="0">
                <a:solidFill>
                  <a:srgbClr val="990000"/>
                </a:solidFill>
                <a:latin typeface="Calibri"/>
                <a:cs typeface="Calibri"/>
              </a:rPr>
              <a:t>o</a:t>
            </a:r>
            <a:r>
              <a:rPr sz="4400" spc="-25" dirty="0">
                <a:solidFill>
                  <a:srgbClr val="990000"/>
                </a:solidFill>
                <a:latin typeface="Calibri"/>
                <a:cs typeface="Calibri"/>
              </a:rPr>
              <a:t>n</a:t>
            </a:r>
            <a:r>
              <a:rPr sz="4400" spc="-10" dirty="0">
                <a:solidFill>
                  <a:srgbClr val="990000"/>
                </a:solidFill>
                <a:latin typeface="Calibri"/>
                <a:cs typeface="Calibri"/>
              </a:rPr>
              <a:t>  </a:t>
            </a:r>
            <a:r>
              <a:rPr sz="4400" spc="-20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4400" spc="-105" dirty="0">
                <a:solidFill>
                  <a:srgbClr val="990000"/>
                </a:solidFill>
                <a:latin typeface="Calibri"/>
                <a:cs typeface="Calibri"/>
              </a:rPr>
              <a:t>x</a:t>
            </a:r>
            <a:r>
              <a:rPr sz="4400" spc="-15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4400" spc="-25" dirty="0">
                <a:solidFill>
                  <a:srgbClr val="990000"/>
                </a:solidFill>
                <a:latin typeface="Calibri"/>
                <a:cs typeface="Calibri"/>
              </a:rPr>
              <a:t>mple:</a:t>
            </a:r>
            <a:r>
              <a:rPr sz="440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4400" spc="-20" dirty="0">
                <a:solidFill>
                  <a:srgbClr val="990000"/>
                </a:solidFill>
                <a:latin typeface="Calibri"/>
                <a:cs typeface="Calibri"/>
              </a:rPr>
              <a:t>L</a:t>
            </a:r>
            <a:r>
              <a:rPr sz="4400" spc="-15" dirty="0">
                <a:solidFill>
                  <a:srgbClr val="990000"/>
                </a:solidFill>
                <a:latin typeface="Calibri"/>
                <a:cs typeface="Calibri"/>
              </a:rPr>
              <a:t>ogi</a:t>
            </a:r>
            <a:r>
              <a:rPr sz="4400" spc="-70" dirty="0">
                <a:solidFill>
                  <a:srgbClr val="990000"/>
                </a:solidFill>
                <a:latin typeface="Calibri"/>
                <a:cs typeface="Calibri"/>
              </a:rPr>
              <a:t>s</a:t>
            </a:r>
            <a:r>
              <a:rPr sz="4400" spc="-15" dirty="0">
                <a:solidFill>
                  <a:srgbClr val="990000"/>
                </a:solidFill>
                <a:latin typeface="Calibri"/>
                <a:cs typeface="Calibri"/>
              </a:rPr>
              <a:t>tic</a:t>
            </a:r>
            <a:r>
              <a:rPr sz="4400" spc="1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4400" spc="-105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4400" spc="-25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4400" spc="-20" dirty="0">
                <a:solidFill>
                  <a:srgbClr val="990000"/>
                </a:solidFill>
                <a:latin typeface="Calibri"/>
                <a:cs typeface="Calibri"/>
              </a:rPr>
              <a:t>g</a:t>
            </a:r>
            <a:r>
              <a:rPr sz="4400" spc="-75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4400" spc="-25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4400" spc="-15" dirty="0">
                <a:solidFill>
                  <a:srgbClr val="990000"/>
                </a:solidFill>
                <a:latin typeface="Calibri"/>
                <a:cs typeface="Calibri"/>
              </a:rPr>
              <a:t>ssio</a:t>
            </a:r>
            <a:r>
              <a:rPr sz="4400" spc="-25" dirty="0">
                <a:solidFill>
                  <a:srgbClr val="990000"/>
                </a:solidFill>
                <a:latin typeface="Calibri"/>
                <a:cs typeface="Calibri"/>
              </a:rPr>
              <a:t>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4525" marR="5080" indent="-342900">
              <a:lnSpc>
                <a:spcPct val="100000"/>
              </a:lnSpc>
              <a:buFont typeface="Arial"/>
              <a:buChar char="•"/>
              <a:tabLst>
                <a:tab pos="644525" algn="l"/>
              </a:tabLst>
            </a:pPr>
            <a:r>
              <a:rPr spc="-10" dirty="0">
                <a:latin typeface="Calibri"/>
                <a:cs typeface="Calibri"/>
              </a:rPr>
              <a:t>Lo</a:t>
            </a:r>
            <a:r>
              <a:rPr spc="-15" dirty="0">
                <a:latin typeface="Calibri"/>
                <a:cs typeface="Calibri"/>
              </a:rPr>
              <a:t>g</a:t>
            </a:r>
            <a:r>
              <a:rPr dirty="0">
                <a:latin typeface="Calibri"/>
                <a:cs typeface="Calibri"/>
              </a:rPr>
              <a:t>i</a:t>
            </a:r>
            <a:r>
              <a:rPr spc="-25" dirty="0">
                <a:latin typeface="Calibri"/>
                <a:cs typeface="Calibri"/>
              </a:rPr>
              <a:t>s</a:t>
            </a:r>
            <a:r>
              <a:rPr spc="-5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i</a:t>
            </a:r>
            <a:r>
              <a:rPr spc="-10" dirty="0">
                <a:latin typeface="Calibri"/>
                <a:cs typeface="Calibri"/>
              </a:rPr>
              <a:t>c</a:t>
            </a:r>
            <a:r>
              <a:rPr dirty="0">
                <a:latin typeface="Calibri"/>
                <a:cs typeface="Calibri"/>
              </a:rPr>
              <a:t> </a:t>
            </a:r>
            <a:r>
              <a:rPr spc="-35" dirty="0">
                <a:latin typeface="Calibri"/>
                <a:cs typeface="Calibri"/>
              </a:rPr>
              <a:t>r</a:t>
            </a:r>
            <a:r>
              <a:rPr spc="-5" dirty="0">
                <a:latin typeface="Calibri"/>
                <a:cs typeface="Calibri"/>
              </a:rPr>
              <a:t>e</a:t>
            </a:r>
            <a:r>
              <a:rPr spc="-15" dirty="0">
                <a:latin typeface="Calibri"/>
                <a:cs typeface="Calibri"/>
              </a:rPr>
              <a:t>g</a:t>
            </a:r>
            <a:r>
              <a:rPr spc="-35" dirty="0">
                <a:latin typeface="Calibri"/>
                <a:cs typeface="Calibri"/>
              </a:rPr>
              <a:t>r</a:t>
            </a:r>
            <a:r>
              <a:rPr spc="-5" dirty="0">
                <a:latin typeface="Calibri"/>
                <a:cs typeface="Calibri"/>
              </a:rPr>
              <a:t>ess</a:t>
            </a:r>
            <a:r>
              <a:rPr dirty="0">
                <a:latin typeface="Calibri"/>
                <a:cs typeface="Calibri"/>
              </a:rPr>
              <a:t>i</a:t>
            </a:r>
            <a:r>
              <a:rPr spc="-15" dirty="0">
                <a:latin typeface="Calibri"/>
                <a:cs typeface="Calibri"/>
              </a:rPr>
              <a:t>on</a:t>
            </a:r>
            <a:r>
              <a:rPr dirty="0">
                <a:latin typeface="Calibri"/>
                <a:cs typeface="Calibri"/>
              </a:rPr>
              <a:t> i</a:t>
            </a:r>
            <a:r>
              <a:rPr spc="-10" dirty="0">
                <a:latin typeface="Calibri"/>
                <a:cs typeface="Calibri"/>
              </a:rPr>
              <a:t>s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a</a:t>
            </a:r>
            <a:r>
              <a:rPr spc="-15" dirty="0">
                <a:latin typeface="Calibri"/>
                <a:cs typeface="Calibri"/>
              </a:rPr>
              <a:t>n</a:t>
            </a:r>
            <a:r>
              <a:rPr dirty="0">
                <a:latin typeface="Calibri"/>
                <a:cs typeface="Calibri"/>
              </a:rPr>
              <a:t> i</a:t>
            </a:r>
            <a:r>
              <a:rPr spc="-25" dirty="0">
                <a:latin typeface="Calibri"/>
                <a:cs typeface="Calibri"/>
              </a:rPr>
              <a:t>t</a:t>
            </a:r>
            <a:r>
              <a:rPr spc="-5" dirty="0">
                <a:latin typeface="Calibri"/>
                <a:cs typeface="Calibri"/>
              </a:rPr>
              <a:t>e</a:t>
            </a:r>
            <a:r>
              <a:rPr spc="-50" dirty="0">
                <a:latin typeface="Calibri"/>
                <a:cs typeface="Calibri"/>
              </a:rPr>
              <a:t>r</a:t>
            </a:r>
            <a:r>
              <a:rPr spc="-25" dirty="0">
                <a:latin typeface="Calibri"/>
                <a:cs typeface="Calibri"/>
              </a:rPr>
              <a:t>a</a:t>
            </a:r>
            <a:r>
              <a:rPr spc="-5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i</a:t>
            </a:r>
            <a:r>
              <a:rPr spc="-30" dirty="0">
                <a:latin typeface="Calibri"/>
                <a:cs typeface="Calibri"/>
              </a:rPr>
              <a:t>v</a:t>
            </a:r>
            <a:r>
              <a:rPr spc="-10" dirty="0">
                <a:latin typeface="Calibri"/>
                <a:cs typeface="Calibri"/>
              </a:rPr>
              <a:t>e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a</a:t>
            </a:r>
            <a:r>
              <a:rPr dirty="0">
                <a:latin typeface="Calibri"/>
                <a:cs typeface="Calibri"/>
              </a:rPr>
              <a:t>l</a:t>
            </a:r>
            <a:r>
              <a:rPr spc="-25" dirty="0">
                <a:latin typeface="Calibri"/>
                <a:cs typeface="Calibri"/>
              </a:rPr>
              <a:t>g</a:t>
            </a:r>
            <a:r>
              <a:rPr spc="-15" dirty="0">
                <a:latin typeface="Calibri"/>
                <a:cs typeface="Calibri"/>
              </a:rPr>
              <a:t>o</a:t>
            </a:r>
            <a:r>
              <a:rPr spc="-5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i</a:t>
            </a:r>
            <a:r>
              <a:rPr spc="-5" dirty="0">
                <a:latin typeface="Calibri"/>
                <a:cs typeface="Calibri"/>
              </a:rPr>
              <a:t>t</a:t>
            </a:r>
            <a:r>
              <a:rPr spc="-15" dirty="0">
                <a:latin typeface="Calibri"/>
                <a:cs typeface="Calibri"/>
              </a:rPr>
              <a:t>hm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t</a:t>
            </a:r>
            <a:r>
              <a:rPr spc="-15" dirty="0">
                <a:latin typeface="Calibri"/>
                <a:cs typeface="Calibri"/>
              </a:rPr>
              <a:t>yp</a:t>
            </a:r>
            <a:r>
              <a:rPr dirty="0">
                <a:latin typeface="Calibri"/>
                <a:cs typeface="Calibri"/>
              </a:rPr>
              <a:t>i</a:t>
            </a:r>
            <a:r>
              <a:rPr spc="-20" dirty="0">
                <a:latin typeface="Calibri"/>
                <a:cs typeface="Calibri"/>
              </a:rPr>
              <a:t>c</a:t>
            </a:r>
            <a:r>
              <a:rPr spc="-5" dirty="0">
                <a:latin typeface="Calibri"/>
                <a:cs typeface="Calibri"/>
              </a:rPr>
              <a:t>a</a:t>
            </a:r>
            <a:r>
              <a:rPr dirty="0">
                <a:latin typeface="Calibri"/>
                <a:cs typeface="Calibri"/>
              </a:rPr>
              <a:t>ll</a:t>
            </a:r>
            <a:r>
              <a:rPr spc="-10" dirty="0">
                <a:latin typeface="Calibri"/>
                <a:cs typeface="Calibri"/>
              </a:rPr>
              <a:t>y </a:t>
            </a:r>
            <a:r>
              <a:rPr spc="-15" dirty="0">
                <a:latin typeface="Calibri"/>
                <a:cs typeface="Calibri"/>
              </a:rPr>
              <a:t>u</a:t>
            </a:r>
            <a:r>
              <a:rPr spc="-5" dirty="0">
                <a:latin typeface="Calibri"/>
                <a:cs typeface="Calibri"/>
              </a:rPr>
              <a:t>se</a:t>
            </a:r>
            <a:r>
              <a:rPr spc="-15" dirty="0">
                <a:latin typeface="Calibri"/>
                <a:cs typeface="Calibri"/>
              </a:rPr>
              <a:t>d</a:t>
            </a:r>
            <a:r>
              <a:rPr dirty="0">
                <a:latin typeface="Calibri"/>
                <a:cs typeface="Calibri"/>
              </a:rPr>
              <a:t> </a:t>
            </a:r>
            <a:r>
              <a:rPr spc="-50" dirty="0">
                <a:latin typeface="Calibri"/>
                <a:cs typeface="Calibri"/>
              </a:rPr>
              <a:t>f</a:t>
            </a:r>
            <a:r>
              <a:rPr spc="-10" dirty="0">
                <a:latin typeface="Calibri"/>
                <a:cs typeface="Calibri"/>
              </a:rPr>
              <a:t>or</a:t>
            </a:r>
            <a:r>
              <a:rPr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c</a:t>
            </a:r>
            <a:r>
              <a:rPr dirty="0">
                <a:latin typeface="Calibri"/>
                <a:cs typeface="Calibri"/>
              </a:rPr>
              <a:t>l</a:t>
            </a:r>
            <a:r>
              <a:rPr spc="-5" dirty="0">
                <a:latin typeface="Calibri"/>
                <a:cs typeface="Calibri"/>
              </a:rPr>
              <a:t>ass</a:t>
            </a:r>
            <a:r>
              <a:rPr dirty="0">
                <a:latin typeface="Calibri"/>
                <a:cs typeface="Calibri"/>
              </a:rPr>
              <a:t>i</a:t>
            </a:r>
            <a:r>
              <a:rPr spc="-10" dirty="0">
                <a:latin typeface="Calibri"/>
                <a:cs typeface="Calibri"/>
              </a:rPr>
              <a:t>f</a:t>
            </a:r>
            <a:r>
              <a:rPr dirty="0">
                <a:latin typeface="Calibri"/>
                <a:cs typeface="Calibri"/>
              </a:rPr>
              <a:t>i</a:t>
            </a:r>
            <a:r>
              <a:rPr spc="-20" dirty="0">
                <a:latin typeface="Calibri"/>
                <a:cs typeface="Calibri"/>
              </a:rPr>
              <a:t>c</a:t>
            </a:r>
            <a:r>
              <a:rPr spc="-25" dirty="0">
                <a:latin typeface="Calibri"/>
                <a:cs typeface="Calibri"/>
              </a:rPr>
              <a:t>a</a:t>
            </a:r>
            <a:r>
              <a:rPr spc="-5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i</a:t>
            </a:r>
            <a:r>
              <a:rPr spc="-10" dirty="0">
                <a:latin typeface="Calibri"/>
                <a:cs typeface="Calibri"/>
              </a:rPr>
              <a:t>on. L</a:t>
            </a:r>
            <a:r>
              <a:rPr dirty="0">
                <a:latin typeface="Calibri"/>
                <a:cs typeface="Calibri"/>
              </a:rPr>
              <a:t>i</a:t>
            </a:r>
            <a:r>
              <a:rPr spc="-70" dirty="0">
                <a:latin typeface="Calibri"/>
                <a:cs typeface="Calibri"/>
              </a:rPr>
              <a:t>k</a:t>
            </a:r>
            <a:r>
              <a:rPr spc="-10" dirty="0">
                <a:latin typeface="Calibri"/>
                <a:cs typeface="Calibri"/>
              </a:rPr>
              <a:t>e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mo</a:t>
            </a:r>
            <a:r>
              <a:rPr spc="-25" dirty="0">
                <a:latin typeface="Calibri"/>
                <a:cs typeface="Calibri"/>
              </a:rPr>
              <a:t>s</a:t>
            </a:r>
            <a:r>
              <a:rPr spc="-10" dirty="0">
                <a:latin typeface="Calibri"/>
                <a:cs typeface="Calibri"/>
              </a:rPr>
              <a:t>t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c</a:t>
            </a:r>
            <a:r>
              <a:rPr dirty="0">
                <a:latin typeface="Calibri"/>
                <a:cs typeface="Calibri"/>
              </a:rPr>
              <a:t>l</a:t>
            </a:r>
            <a:r>
              <a:rPr spc="-5" dirty="0">
                <a:latin typeface="Calibri"/>
                <a:cs typeface="Calibri"/>
              </a:rPr>
              <a:t>ass</a:t>
            </a:r>
            <a:r>
              <a:rPr dirty="0">
                <a:latin typeface="Calibri"/>
                <a:cs typeface="Calibri"/>
              </a:rPr>
              <a:t>i</a:t>
            </a:r>
            <a:r>
              <a:rPr spc="-10" dirty="0">
                <a:latin typeface="Calibri"/>
                <a:cs typeface="Calibri"/>
              </a:rPr>
              <a:t>f</a:t>
            </a:r>
            <a:r>
              <a:rPr dirty="0">
                <a:latin typeface="Calibri"/>
                <a:cs typeface="Calibri"/>
              </a:rPr>
              <a:t>i</a:t>
            </a:r>
            <a:r>
              <a:rPr spc="-20" dirty="0">
                <a:latin typeface="Calibri"/>
                <a:cs typeface="Calibri"/>
              </a:rPr>
              <a:t>c</a:t>
            </a:r>
            <a:r>
              <a:rPr spc="-25" dirty="0">
                <a:latin typeface="Calibri"/>
                <a:cs typeface="Calibri"/>
              </a:rPr>
              <a:t>a</a:t>
            </a:r>
            <a:r>
              <a:rPr spc="-5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i</a:t>
            </a:r>
            <a:r>
              <a:rPr spc="-15" dirty="0">
                <a:latin typeface="Calibri"/>
                <a:cs typeface="Calibri"/>
              </a:rPr>
              <a:t>on</a:t>
            </a:r>
            <a:r>
              <a:rPr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a</a:t>
            </a:r>
            <a:r>
              <a:rPr dirty="0">
                <a:latin typeface="Calibri"/>
                <a:cs typeface="Calibri"/>
              </a:rPr>
              <a:t>l</a:t>
            </a:r>
            <a:r>
              <a:rPr spc="-25" dirty="0">
                <a:latin typeface="Calibri"/>
                <a:cs typeface="Calibri"/>
              </a:rPr>
              <a:t>g</a:t>
            </a:r>
            <a:r>
              <a:rPr spc="-15" dirty="0">
                <a:latin typeface="Calibri"/>
                <a:cs typeface="Calibri"/>
              </a:rPr>
              <a:t>o</a:t>
            </a:r>
            <a:r>
              <a:rPr spc="-5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i</a:t>
            </a:r>
            <a:r>
              <a:rPr spc="-5" dirty="0">
                <a:latin typeface="Calibri"/>
                <a:cs typeface="Calibri"/>
              </a:rPr>
              <a:t>t</a:t>
            </a:r>
            <a:r>
              <a:rPr spc="-15" dirty="0">
                <a:latin typeface="Calibri"/>
                <a:cs typeface="Calibri"/>
              </a:rPr>
              <a:t>hm</a:t>
            </a:r>
            <a:r>
              <a:rPr spc="-5" dirty="0">
                <a:latin typeface="Calibri"/>
                <a:cs typeface="Calibri"/>
              </a:rPr>
              <a:t>s,</a:t>
            </a:r>
            <a:r>
              <a:rPr dirty="0">
                <a:latin typeface="Calibri"/>
                <a:cs typeface="Calibri"/>
              </a:rPr>
              <a:t> i</a:t>
            </a:r>
            <a:r>
              <a:rPr spc="-10" dirty="0">
                <a:latin typeface="Calibri"/>
                <a:cs typeface="Calibri"/>
              </a:rPr>
              <a:t>t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upd</a:t>
            </a:r>
            <a:r>
              <a:rPr spc="-25" dirty="0">
                <a:latin typeface="Calibri"/>
                <a:cs typeface="Calibri"/>
              </a:rPr>
              <a:t>at</a:t>
            </a:r>
            <a:r>
              <a:rPr spc="-5" dirty="0">
                <a:latin typeface="Calibri"/>
                <a:cs typeface="Calibri"/>
              </a:rPr>
              <a:t>e</a:t>
            </a:r>
            <a:r>
              <a:rPr spc="-10" dirty="0">
                <a:latin typeface="Calibri"/>
                <a:cs typeface="Calibri"/>
              </a:rPr>
              <a:t>s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35" dirty="0">
                <a:latin typeface="Calibri"/>
                <a:cs typeface="Calibri"/>
              </a:rPr>
              <a:t>w</a:t>
            </a:r>
            <a:r>
              <a:rPr spc="-5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i</a:t>
            </a:r>
            <a:r>
              <a:rPr spc="-15" dirty="0">
                <a:latin typeface="Calibri"/>
                <a:cs typeface="Calibri"/>
              </a:rPr>
              <a:t>g</a:t>
            </a:r>
            <a:r>
              <a:rPr spc="-35" dirty="0">
                <a:latin typeface="Calibri"/>
                <a:cs typeface="Calibri"/>
              </a:rPr>
              <a:t>h</a:t>
            </a:r>
            <a:r>
              <a:rPr spc="-5" dirty="0">
                <a:latin typeface="Calibri"/>
                <a:cs typeface="Calibri"/>
              </a:rPr>
              <a:t>t</a:t>
            </a:r>
            <a:r>
              <a:rPr spc="-10" dirty="0">
                <a:latin typeface="Calibri"/>
                <a:cs typeface="Calibri"/>
              </a:rPr>
              <a:t>s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</a:t>
            </a:r>
            <a:r>
              <a:rPr spc="-25" dirty="0">
                <a:latin typeface="Calibri"/>
                <a:cs typeface="Calibri"/>
              </a:rPr>
              <a:t>t</a:t>
            </a:r>
            <a:r>
              <a:rPr spc="-5" dirty="0">
                <a:latin typeface="Calibri"/>
                <a:cs typeface="Calibri"/>
              </a:rPr>
              <a:t>e</a:t>
            </a:r>
            <a:r>
              <a:rPr spc="-50" dirty="0">
                <a:latin typeface="Calibri"/>
                <a:cs typeface="Calibri"/>
              </a:rPr>
              <a:t>r</a:t>
            </a:r>
            <a:r>
              <a:rPr spc="-25" dirty="0">
                <a:latin typeface="Calibri"/>
                <a:cs typeface="Calibri"/>
              </a:rPr>
              <a:t>a</a:t>
            </a:r>
            <a:r>
              <a:rPr spc="-5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i</a:t>
            </a:r>
            <a:r>
              <a:rPr spc="-30" dirty="0">
                <a:latin typeface="Calibri"/>
                <a:cs typeface="Calibri"/>
              </a:rPr>
              <a:t>v</a:t>
            </a:r>
            <a:r>
              <a:rPr spc="-5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l</a:t>
            </a:r>
            <a:r>
              <a:rPr spc="-10" dirty="0">
                <a:latin typeface="Calibri"/>
                <a:cs typeface="Calibri"/>
              </a:rPr>
              <a:t>y </a:t>
            </a:r>
            <a:r>
              <a:rPr spc="-15" dirty="0">
                <a:latin typeface="Calibri"/>
                <a:cs typeface="Calibri"/>
              </a:rPr>
              <a:t>b</a:t>
            </a:r>
            <a:r>
              <a:rPr spc="-5" dirty="0">
                <a:latin typeface="Calibri"/>
                <a:cs typeface="Calibri"/>
              </a:rPr>
              <a:t>as</a:t>
            </a:r>
            <a:r>
              <a:rPr spc="-10" dirty="0">
                <a:latin typeface="Calibri"/>
                <a:cs typeface="Calibri"/>
              </a:rPr>
              <a:t>e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on</a:t>
            </a:r>
            <a:r>
              <a:rPr spc="-5" dirty="0">
                <a:latin typeface="Calibri"/>
                <a:cs typeface="Calibri"/>
              </a:rPr>
              <a:t> t</a:t>
            </a:r>
            <a:r>
              <a:rPr spc="-15" dirty="0">
                <a:latin typeface="Calibri"/>
                <a:cs typeface="Calibri"/>
              </a:rPr>
              <a:t>he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t</a:t>
            </a:r>
            <a:r>
              <a:rPr spc="-50" dirty="0">
                <a:latin typeface="Calibri"/>
                <a:cs typeface="Calibri"/>
              </a:rPr>
              <a:t>r</a:t>
            </a:r>
            <a:r>
              <a:rPr spc="-5" dirty="0">
                <a:latin typeface="Calibri"/>
                <a:cs typeface="Calibri"/>
              </a:rPr>
              <a:t>a</a:t>
            </a:r>
            <a:r>
              <a:rPr spc="-10" dirty="0">
                <a:latin typeface="Calibri"/>
                <a:cs typeface="Calibri"/>
              </a:rPr>
              <a:t>ining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d</a:t>
            </a:r>
            <a:r>
              <a:rPr spc="-25" dirty="0">
                <a:latin typeface="Calibri"/>
                <a:cs typeface="Calibri"/>
              </a:rPr>
              <a:t>a</a:t>
            </a:r>
            <a:r>
              <a:rPr spc="-30" dirty="0">
                <a:latin typeface="Calibri"/>
                <a:cs typeface="Calibri"/>
              </a:rPr>
              <a:t>t</a:t>
            </a:r>
            <a:r>
              <a:rPr spc="-5" dirty="0">
                <a:latin typeface="Calibri"/>
                <a:cs typeface="Calibri"/>
              </a:rPr>
              <a:t>a.</a:t>
            </a:r>
          </a:p>
        </p:txBody>
      </p:sp>
      <p:sp>
        <p:nvSpPr>
          <p:cNvPr id="4" name="object 4"/>
          <p:cNvSpPr/>
          <p:nvPr/>
        </p:nvSpPr>
        <p:spPr>
          <a:xfrm>
            <a:off x="1591055" y="2980944"/>
            <a:ext cx="1557528" cy="13898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95344" y="2980944"/>
            <a:ext cx="1557527" cy="13075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05144" y="2980944"/>
            <a:ext cx="1557527" cy="13350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91055" y="4450079"/>
            <a:ext cx="1557528" cy="13289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41064" y="4367784"/>
            <a:ext cx="1557527" cy="13715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91071" y="4297679"/>
            <a:ext cx="1557527" cy="14813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76600" y="3499103"/>
            <a:ext cx="496824" cy="3505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23302" y="3529780"/>
            <a:ext cx="403225" cy="244475"/>
          </a:xfrm>
          <a:custGeom>
            <a:avLst/>
            <a:gdLst/>
            <a:ahLst/>
            <a:cxnLst/>
            <a:rect l="l" t="t" r="r" b="b"/>
            <a:pathLst>
              <a:path w="403225" h="244475">
                <a:moveTo>
                  <a:pt x="281118" y="0"/>
                </a:moveTo>
                <a:lnTo>
                  <a:pt x="281118" y="61001"/>
                </a:lnTo>
                <a:lnTo>
                  <a:pt x="0" y="61001"/>
                </a:lnTo>
                <a:lnTo>
                  <a:pt x="0" y="183006"/>
                </a:lnTo>
                <a:lnTo>
                  <a:pt x="281118" y="183006"/>
                </a:lnTo>
                <a:lnTo>
                  <a:pt x="281118" y="244008"/>
                </a:lnTo>
                <a:lnTo>
                  <a:pt x="403123" y="122005"/>
                </a:lnTo>
                <a:lnTo>
                  <a:pt x="281118" y="0"/>
                </a:lnTo>
                <a:close/>
              </a:path>
            </a:pathLst>
          </a:custGeom>
          <a:solidFill>
            <a:srgbClr val="95B3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23302" y="3529780"/>
            <a:ext cx="403225" cy="244475"/>
          </a:xfrm>
          <a:custGeom>
            <a:avLst/>
            <a:gdLst/>
            <a:ahLst/>
            <a:cxnLst/>
            <a:rect l="l" t="t" r="r" b="b"/>
            <a:pathLst>
              <a:path w="403225" h="244475">
                <a:moveTo>
                  <a:pt x="0" y="61002"/>
                </a:moveTo>
                <a:lnTo>
                  <a:pt x="281118" y="61002"/>
                </a:lnTo>
                <a:lnTo>
                  <a:pt x="281118" y="0"/>
                </a:lnTo>
                <a:lnTo>
                  <a:pt x="403123" y="122004"/>
                </a:lnTo>
                <a:lnTo>
                  <a:pt x="281118" y="244009"/>
                </a:lnTo>
                <a:lnTo>
                  <a:pt x="281118" y="183006"/>
                </a:lnTo>
                <a:lnTo>
                  <a:pt x="0" y="183006"/>
                </a:lnTo>
                <a:lnTo>
                  <a:pt x="0" y="61002"/>
                </a:lnTo>
                <a:close/>
              </a:path>
            </a:pathLst>
          </a:custGeom>
          <a:ln w="9525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17464" y="3483864"/>
            <a:ext cx="496824" cy="3505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62872" y="3513231"/>
            <a:ext cx="403225" cy="244475"/>
          </a:xfrm>
          <a:custGeom>
            <a:avLst/>
            <a:gdLst/>
            <a:ahLst/>
            <a:cxnLst/>
            <a:rect l="l" t="t" r="r" b="b"/>
            <a:pathLst>
              <a:path w="403225" h="244475">
                <a:moveTo>
                  <a:pt x="281118" y="0"/>
                </a:moveTo>
                <a:lnTo>
                  <a:pt x="281118" y="61003"/>
                </a:lnTo>
                <a:lnTo>
                  <a:pt x="0" y="61003"/>
                </a:lnTo>
                <a:lnTo>
                  <a:pt x="0" y="183006"/>
                </a:lnTo>
                <a:lnTo>
                  <a:pt x="281118" y="183006"/>
                </a:lnTo>
                <a:lnTo>
                  <a:pt x="281118" y="244008"/>
                </a:lnTo>
                <a:lnTo>
                  <a:pt x="403123" y="122005"/>
                </a:lnTo>
                <a:lnTo>
                  <a:pt x="281118" y="0"/>
                </a:lnTo>
                <a:close/>
              </a:path>
            </a:pathLst>
          </a:custGeom>
          <a:solidFill>
            <a:srgbClr val="95B3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62872" y="3513231"/>
            <a:ext cx="403225" cy="244475"/>
          </a:xfrm>
          <a:custGeom>
            <a:avLst/>
            <a:gdLst/>
            <a:ahLst/>
            <a:cxnLst/>
            <a:rect l="l" t="t" r="r" b="b"/>
            <a:pathLst>
              <a:path w="403225" h="244475">
                <a:moveTo>
                  <a:pt x="0" y="61002"/>
                </a:moveTo>
                <a:lnTo>
                  <a:pt x="281118" y="61002"/>
                </a:lnTo>
                <a:lnTo>
                  <a:pt x="281118" y="0"/>
                </a:lnTo>
                <a:lnTo>
                  <a:pt x="403123" y="122004"/>
                </a:lnTo>
                <a:lnTo>
                  <a:pt x="281118" y="244009"/>
                </a:lnTo>
                <a:lnTo>
                  <a:pt x="281118" y="183006"/>
                </a:lnTo>
                <a:lnTo>
                  <a:pt x="0" y="183006"/>
                </a:lnTo>
                <a:lnTo>
                  <a:pt x="0" y="61002"/>
                </a:lnTo>
                <a:close/>
              </a:path>
            </a:pathLst>
          </a:custGeom>
          <a:ln w="9525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17464" y="4776215"/>
            <a:ext cx="496824" cy="3505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662871" y="4806657"/>
            <a:ext cx="403225" cy="244475"/>
          </a:xfrm>
          <a:custGeom>
            <a:avLst/>
            <a:gdLst/>
            <a:ahLst/>
            <a:cxnLst/>
            <a:rect l="l" t="t" r="r" b="b"/>
            <a:pathLst>
              <a:path w="403225" h="244475">
                <a:moveTo>
                  <a:pt x="281119" y="0"/>
                </a:moveTo>
                <a:lnTo>
                  <a:pt x="281119" y="61001"/>
                </a:lnTo>
                <a:lnTo>
                  <a:pt x="0" y="61001"/>
                </a:lnTo>
                <a:lnTo>
                  <a:pt x="0" y="183007"/>
                </a:lnTo>
                <a:lnTo>
                  <a:pt x="281119" y="183007"/>
                </a:lnTo>
                <a:lnTo>
                  <a:pt x="281119" y="244008"/>
                </a:lnTo>
                <a:lnTo>
                  <a:pt x="403123" y="122005"/>
                </a:lnTo>
                <a:lnTo>
                  <a:pt x="281119" y="0"/>
                </a:lnTo>
                <a:close/>
              </a:path>
            </a:pathLst>
          </a:custGeom>
          <a:solidFill>
            <a:srgbClr val="95B3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62871" y="4806657"/>
            <a:ext cx="403225" cy="244475"/>
          </a:xfrm>
          <a:custGeom>
            <a:avLst/>
            <a:gdLst/>
            <a:ahLst/>
            <a:cxnLst/>
            <a:rect l="l" t="t" r="r" b="b"/>
            <a:pathLst>
              <a:path w="403225" h="244475">
                <a:moveTo>
                  <a:pt x="0" y="61002"/>
                </a:moveTo>
                <a:lnTo>
                  <a:pt x="281118" y="61002"/>
                </a:lnTo>
                <a:lnTo>
                  <a:pt x="281118" y="0"/>
                </a:lnTo>
                <a:lnTo>
                  <a:pt x="403123" y="122004"/>
                </a:lnTo>
                <a:lnTo>
                  <a:pt x="281118" y="244009"/>
                </a:lnTo>
                <a:lnTo>
                  <a:pt x="281118" y="183006"/>
                </a:lnTo>
                <a:lnTo>
                  <a:pt x="0" y="183006"/>
                </a:lnTo>
                <a:lnTo>
                  <a:pt x="0" y="61002"/>
                </a:lnTo>
                <a:close/>
              </a:path>
            </a:pathLst>
          </a:custGeom>
          <a:ln w="9525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31480" y="3499103"/>
            <a:ext cx="496824" cy="3474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77220" y="3527724"/>
            <a:ext cx="403225" cy="244475"/>
          </a:xfrm>
          <a:custGeom>
            <a:avLst/>
            <a:gdLst/>
            <a:ahLst/>
            <a:cxnLst/>
            <a:rect l="l" t="t" r="r" b="b"/>
            <a:pathLst>
              <a:path w="403225" h="244475">
                <a:moveTo>
                  <a:pt x="281118" y="0"/>
                </a:moveTo>
                <a:lnTo>
                  <a:pt x="281118" y="61003"/>
                </a:lnTo>
                <a:lnTo>
                  <a:pt x="0" y="61003"/>
                </a:lnTo>
                <a:lnTo>
                  <a:pt x="0" y="183007"/>
                </a:lnTo>
                <a:lnTo>
                  <a:pt x="281118" y="183007"/>
                </a:lnTo>
                <a:lnTo>
                  <a:pt x="281118" y="244008"/>
                </a:lnTo>
                <a:lnTo>
                  <a:pt x="403122" y="122005"/>
                </a:lnTo>
                <a:lnTo>
                  <a:pt x="281118" y="0"/>
                </a:lnTo>
                <a:close/>
              </a:path>
            </a:pathLst>
          </a:custGeom>
          <a:solidFill>
            <a:srgbClr val="95B3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77220" y="3527724"/>
            <a:ext cx="403225" cy="244475"/>
          </a:xfrm>
          <a:custGeom>
            <a:avLst/>
            <a:gdLst/>
            <a:ahLst/>
            <a:cxnLst/>
            <a:rect l="l" t="t" r="r" b="b"/>
            <a:pathLst>
              <a:path w="403225" h="244475">
                <a:moveTo>
                  <a:pt x="0" y="61002"/>
                </a:moveTo>
                <a:lnTo>
                  <a:pt x="281118" y="61002"/>
                </a:lnTo>
                <a:lnTo>
                  <a:pt x="281118" y="0"/>
                </a:lnTo>
                <a:lnTo>
                  <a:pt x="403123" y="122004"/>
                </a:lnTo>
                <a:lnTo>
                  <a:pt x="281118" y="244009"/>
                </a:lnTo>
                <a:lnTo>
                  <a:pt x="281118" y="183006"/>
                </a:lnTo>
                <a:lnTo>
                  <a:pt x="0" y="183006"/>
                </a:lnTo>
                <a:lnTo>
                  <a:pt x="0" y="61002"/>
                </a:lnTo>
                <a:close/>
              </a:path>
            </a:pathLst>
          </a:custGeom>
          <a:ln w="9525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43712" y="4776215"/>
            <a:ext cx="496824" cy="3505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90327" y="4806657"/>
            <a:ext cx="403225" cy="244475"/>
          </a:xfrm>
          <a:custGeom>
            <a:avLst/>
            <a:gdLst/>
            <a:ahLst/>
            <a:cxnLst/>
            <a:rect l="l" t="t" r="r" b="b"/>
            <a:pathLst>
              <a:path w="403225" h="244475">
                <a:moveTo>
                  <a:pt x="281118" y="0"/>
                </a:moveTo>
                <a:lnTo>
                  <a:pt x="281118" y="61001"/>
                </a:lnTo>
                <a:lnTo>
                  <a:pt x="0" y="61001"/>
                </a:lnTo>
                <a:lnTo>
                  <a:pt x="0" y="183007"/>
                </a:lnTo>
                <a:lnTo>
                  <a:pt x="281118" y="183007"/>
                </a:lnTo>
                <a:lnTo>
                  <a:pt x="281118" y="244008"/>
                </a:lnTo>
                <a:lnTo>
                  <a:pt x="403123" y="122005"/>
                </a:lnTo>
                <a:lnTo>
                  <a:pt x="281118" y="0"/>
                </a:lnTo>
                <a:close/>
              </a:path>
            </a:pathLst>
          </a:custGeom>
          <a:solidFill>
            <a:srgbClr val="95B3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90327" y="4806657"/>
            <a:ext cx="403225" cy="244475"/>
          </a:xfrm>
          <a:custGeom>
            <a:avLst/>
            <a:gdLst/>
            <a:ahLst/>
            <a:cxnLst/>
            <a:rect l="l" t="t" r="r" b="b"/>
            <a:pathLst>
              <a:path w="403225" h="244475">
                <a:moveTo>
                  <a:pt x="0" y="61002"/>
                </a:moveTo>
                <a:lnTo>
                  <a:pt x="281118" y="61002"/>
                </a:lnTo>
                <a:lnTo>
                  <a:pt x="281118" y="0"/>
                </a:lnTo>
                <a:lnTo>
                  <a:pt x="403123" y="122004"/>
                </a:lnTo>
                <a:lnTo>
                  <a:pt x="281118" y="244009"/>
                </a:lnTo>
                <a:lnTo>
                  <a:pt x="281118" y="183006"/>
                </a:lnTo>
                <a:lnTo>
                  <a:pt x="0" y="183006"/>
                </a:lnTo>
                <a:lnTo>
                  <a:pt x="0" y="61002"/>
                </a:lnTo>
                <a:close/>
              </a:path>
            </a:pathLst>
          </a:custGeom>
          <a:ln w="9525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270503" y="4776215"/>
            <a:ext cx="499872" cy="3505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317792" y="4806657"/>
            <a:ext cx="403225" cy="244475"/>
          </a:xfrm>
          <a:custGeom>
            <a:avLst/>
            <a:gdLst/>
            <a:ahLst/>
            <a:cxnLst/>
            <a:rect l="l" t="t" r="r" b="b"/>
            <a:pathLst>
              <a:path w="403225" h="244475">
                <a:moveTo>
                  <a:pt x="281118" y="0"/>
                </a:moveTo>
                <a:lnTo>
                  <a:pt x="281118" y="61001"/>
                </a:lnTo>
                <a:lnTo>
                  <a:pt x="0" y="61001"/>
                </a:lnTo>
                <a:lnTo>
                  <a:pt x="0" y="183007"/>
                </a:lnTo>
                <a:lnTo>
                  <a:pt x="281118" y="183007"/>
                </a:lnTo>
                <a:lnTo>
                  <a:pt x="281118" y="244008"/>
                </a:lnTo>
                <a:lnTo>
                  <a:pt x="403122" y="122005"/>
                </a:lnTo>
                <a:lnTo>
                  <a:pt x="281118" y="0"/>
                </a:lnTo>
                <a:close/>
              </a:path>
            </a:pathLst>
          </a:custGeom>
          <a:solidFill>
            <a:srgbClr val="95B3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17792" y="4806657"/>
            <a:ext cx="403225" cy="244475"/>
          </a:xfrm>
          <a:custGeom>
            <a:avLst/>
            <a:gdLst/>
            <a:ahLst/>
            <a:cxnLst/>
            <a:rect l="l" t="t" r="r" b="b"/>
            <a:pathLst>
              <a:path w="403225" h="244475">
                <a:moveTo>
                  <a:pt x="0" y="61002"/>
                </a:moveTo>
                <a:lnTo>
                  <a:pt x="281118" y="61002"/>
                </a:lnTo>
                <a:lnTo>
                  <a:pt x="281118" y="0"/>
                </a:lnTo>
                <a:lnTo>
                  <a:pt x="403123" y="122004"/>
                </a:lnTo>
                <a:lnTo>
                  <a:pt x="281118" y="244009"/>
                </a:lnTo>
                <a:lnTo>
                  <a:pt x="281118" y="183006"/>
                </a:lnTo>
                <a:lnTo>
                  <a:pt x="0" y="183006"/>
                </a:lnTo>
                <a:lnTo>
                  <a:pt x="0" y="61002"/>
                </a:lnTo>
                <a:close/>
              </a:path>
            </a:pathLst>
          </a:custGeom>
          <a:ln w="9525">
            <a:solidFill>
              <a:srgbClr val="95B3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D2D1E81E-879C-9043-96E9-70CEB3DCCC6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26483" y="500664"/>
            <a:ext cx="6490970" cy="1228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256155">
              <a:lnSpc>
                <a:spcPct val="100000"/>
              </a:lnSpc>
            </a:pPr>
            <a:r>
              <a:rPr sz="4400" spc="-10" dirty="0">
                <a:solidFill>
                  <a:srgbClr val="990000"/>
                </a:solidFill>
                <a:latin typeface="Calibri"/>
                <a:cs typeface="Calibri"/>
              </a:rPr>
              <a:t>I</a:t>
            </a:r>
            <a:r>
              <a:rPr sz="4400" spc="-60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4400" spc="-25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4400" spc="-105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4400" spc="-60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4400" spc="-15" dirty="0">
                <a:solidFill>
                  <a:srgbClr val="990000"/>
                </a:solidFill>
                <a:latin typeface="Calibri"/>
                <a:cs typeface="Calibri"/>
              </a:rPr>
              <a:t>ti</a:t>
            </a:r>
            <a:r>
              <a:rPr sz="4400" spc="-20" dirty="0">
                <a:solidFill>
                  <a:srgbClr val="990000"/>
                </a:solidFill>
                <a:latin typeface="Calibri"/>
                <a:cs typeface="Calibri"/>
              </a:rPr>
              <a:t>o</a:t>
            </a:r>
            <a:r>
              <a:rPr sz="4400" spc="-25" dirty="0">
                <a:solidFill>
                  <a:srgbClr val="990000"/>
                </a:solidFill>
                <a:latin typeface="Calibri"/>
                <a:cs typeface="Calibri"/>
              </a:rPr>
              <a:t>n</a:t>
            </a:r>
            <a:r>
              <a:rPr sz="4400" spc="-10" dirty="0">
                <a:solidFill>
                  <a:srgbClr val="990000"/>
                </a:solidFill>
                <a:latin typeface="Calibri"/>
                <a:cs typeface="Calibri"/>
              </a:rPr>
              <a:t>  </a:t>
            </a:r>
            <a:r>
              <a:rPr sz="4400" spc="-20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4400" spc="-105" dirty="0">
                <a:solidFill>
                  <a:srgbClr val="990000"/>
                </a:solidFill>
                <a:latin typeface="Calibri"/>
                <a:cs typeface="Calibri"/>
              </a:rPr>
              <a:t>x</a:t>
            </a:r>
            <a:r>
              <a:rPr sz="4400" spc="-15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4400" spc="-25" dirty="0">
                <a:solidFill>
                  <a:srgbClr val="990000"/>
                </a:solidFill>
                <a:latin typeface="Calibri"/>
                <a:cs typeface="Calibri"/>
              </a:rPr>
              <a:t>mple:</a:t>
            </a:r>
            <a:r>
              <a:rPr sz="440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4400" spc="-20" dirty="0">
                <a:solidFill>
                  <a:srgbClr val="990000"/>
                </a:solidFill>
                <a:latin typeface="Calibri"/>
                <a:cs typeface="Calibri"/>
              </a:rPr>
              <a:t>L</a:t>
            </a:r>
            <a:r>
              <a:rPr sz="4400" spc="-15" dirty="0">
                <a:solidFill>
                  <a:srgbClr val="990000"/>
                </a:solidFill>
                <a:latin typeface="Calibri"/>
                <a:cs typeface="Calibri"/>
              </a:rPr>
              <a:t>ogi</a:t>
            </a:r>
            <a:r>
              <a:rPr sz="4400" spc="-70" dirty="0">
                <a:solidFill>
                  <a:srgbClr val="990000"/>
                </a:solidFill>
                <a:latin typeface="Calibri"/>
                <a:cs typeface="Calibri"/>
              </a:rPr>
              <a:t>s</a:t>
            </a:r>
            <a:r>
              <a:rPr sz="4400" spc="-15" dirty="0">
                <a:solidFill>
                  <a:srgbClr val="990000"/>
                </a:solidFill>
                <a:latin typeface="Calibri"/>
                <a:cs typeface="Calibri"/>
              </a:rPr>
              <a:t>tic</a:t>
            </a:r>
            <a:r>
              <a:rPr sz="4400" spc="1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4400" spc="-105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4400" spc="-25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4400" spc="-20" dirty="0">
                <a:solidFill>
                  <a:srgbClr val="990000"/>
                </a:solidFill>
                <a:latin typeface="Calibri"/>
                <a:cs typeface="Calibri"/>
              </a:rPr>
              <a:t>g</a:t>
            </a:r>
            <a:r>
              <a:rPr sz="4400" spc="-75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4400" spc="-25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4400" spc="-15" dirty="0">
                <a:solidFill>
                  <a:srgbClr val="990000"/>
                </a:solidFill>
                <a:latin typeface="Calibri"/>
                <a:cs typeface="Calibri"/>
              </a:rPr>
              <a:t>ssio</a:t>
            </a:r>
            <a:r>
              <a:rPr sz="4400" spc="-25" dirty="0">
                <a:solidFill>
                  <a:srgbClr val="990000"/>
                </a:solidFill>
                <a:latin typeface="Calibri"/>
                <a:cs typeface="Calibri"/>
              </a:rPr>
              <a:t>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4525" marR="5080" indent="-342900">
              <a:lnSpc>
                <a:spcPct val="100000"/>
              </a:lnSpc>
              <a:buFont typeface="Arial"/>
              <a:buChar char="•"/>
              <a:tabLst>
                <a:tab pos="644525" algn="l"/>
              </a:tabLst>
            </a:pPr>
            <a:r>
              <a:rPr spc="-10" dirty="0"/>
              <a:t>Lo</a:t>
            </a:r>
            <a:r>
              <a:rPr spc="-15" dirty="0"/>
              <a:t>g</a:t>
            </a:r>
            <a:r>
              <a:rPr dirty="0"/>
              <a:t>i</a:t>
            </a:r>
            <a:r>
              <a:rPr spc="-25" dirty="0"/>
              <a:t>s</a:t>
            </a:r>
            <a:r>
              <a:rPr spc="-5" dirty="0"/>
              <a:t>t</a:t>
            </a:r>
            <a:r>
              <a:rPr dirty="0"/>
              <a:t>i</a:t>
            </a:r>
            <a:r>
              <a:rPr spc="-10" dirty="0"/>
              <a:t>c</a:t>
            </a:r>
            <a:r>
              <a:rPr dirty="0"/>
              <a:t> </a:t>
            </a:r>
            <a:r>
              <a:rPr spc="-35" dirty="0"/>
              <a:t>r</a:t>
            </a:r>
            <a:r>
              <a:rPr spc="-5" dirty="0"/>
              <a:t>e</a:t>
            </a:r>
            <a:r>
              <a:rPr spc="-15" dirty="0"/>
              <a:t>g</a:t>
            </a:r>
            <a:r>
              <a:rPr spc="-35" dirty="0"/>
              <a:t>r</a:t>
            </a:r>
            <a:r>
              <a:rPr spc="-5" dirty="0"/>
              <a:t>ess</a:t>
            </a:r>
            <a:r>
              <a:rPr dirty="0"/>
              <a:t>i</a:t>
            </a:r>
            <a:r>
              <a:rPr spc="-15" dirty="0"/>
              <a:t>on</a:t>
            </a:r>
            <a:r>
              <a:rPr dirty="0"/>
              <a:t> i</a:t>
            </a:r>
            <a:r>
              <a:rPr spc="-10" dirty="0"/>
              <a:t>s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5" dirty="0"/>
              <a:t>n</a:t>
            </a:r>
            <a:r>
              <a:rPr dirty="0"/>
              <a:t> i</a:t>
            </a:r>
            <a:r>
              <a:rPr spc="-25" dirty="0"/>
              <a:t>t</a:t>
            </a:r>
            <a:r>
              <a:rPr spc="-5" dirty="0"/>
              <a:t>e</a:t>
            </a:r>
            <a:r>
              <a:rPr spc="-50" dirty="0"/>
              <a:t>r</a:t>
            </a:r>
            <a:r>
              <a:rPr spc="-25" dirty="0"/>
              <a:t>a</a:t>
            </a:r>
            <a:r>
              <a:rPr spc="-5" dirty="0"/>
              <a:t>t</a:t>
            </a:r>
            <a:r>
              <a:rPr dirty="0"/>
              <a:t>i</a:t>
            </a:r>
            <a:r>
              <a:rPr spc="-30" dirty="0"/>
              <a:t>v</a:t>
            </a:r>
            <a:r>
              <a:rPr spc="-10" dirty="0"/>
              <a:t>e</a:t>
            </a:r>
            <a:r>
              <a:rPr spc="5" dirty="0"/>
              <a:t> </a:t>
            </a:r>
            <a:r>
              <a:rPr spc="-5" dirty="0"/>
              <a:t>a</a:t>
            </a:r>
            <a:r>
              <a:rPr dirty="0"/>
              <a:t>l</a:t>
            </a:r>
            <a:r>
              <a:rPr spc="-25" dirty="0"/>
              <a:t>g</a:t>
            </a:r>
            <a:r>
              <a:rPr spc="-15" dirty="0"/>
              <a:t>o</a:t>
            </a:r>
            <a:r>
              <a:rPr spc="-5" dirty="0"/>
              <a:t>r</a:t>
            </a:r>
            <a:r>
              <a:rPr dirty="0"/>
              <a:t>i</a:t>
            </a:r>
            <a:r>
              <a:rPr spc="-5" dirty="0"/>
              <a:t>t</a:t>
            </a:r>
            <a:r>
              <a:rPr spc="-15" dirty="0"/>
              <a:t>hm</a:t>
            </a:r>
            <a:r>
              <a:rPr spc="5" dirty="0"/>
              <a:t> </a:t>
            </a:r>
            <a:r>
              <a:rPr spc="-5" dirty="0"/>
              <a:t>t</a:t>
            </a:r>
            <a:r>
              <a:rPr spc="-15" dirty="0"/>
              <a:t>yp</a:t>
            </a:r>
            <a:r>
              <a:rPr dirty="0"/>
              <a:t>i</a:t>
            </a:r>
            <a:r>
              <a:rPr spc="-20" dirty="0"/>
              <a:t>c</a:t>
            </a:r>
            <a:r>
              <a:rPr spc="-5" dirty="0"/>
              <a:t>a</a:t>
            </a:r>
            <a:r>
              <a:rPr dirty="0"/>
              <a:t>ll</a:t>
            </a:r>
            <a:r>
              <a:rPr spc="-10" dirty="0"/>
              <a:t>y </a:t>
            </a:r>
            <a:r>
              <a:rPr spc="-15" dirty="0"/>
              <a:t>u</a:t>
            </a:r>
            <a:r>
              <a:rPr spc="-5" dirty="0"/>
              <a:t>se</a:t>
            </a:r>
            <a:r>
              <a:rPr spc="-15" dirty="0"/>
              <a:t>d</a:t>
            </a:r>
            <a:r>
              <a:rPr dirty="0"/>
              <a:t> </a:t>
            </a:r>
            <a:r>
              <a:rPr spc="-50" dirty="0"/>
              <a:t>f</a:t>
            </a:r>
            <a:r>
              <a:rPr spc="-10" dirty="0"/>
              <a:t>or</a:t>
            </a:r>
            <a:r>
              <a:rPr dirty="0"/>
              <a:t> </a:t>
            </a:r>
            <a:r>
              <a:rPr spc="-5" dirty="0"/>
              <a:t>c</a:t>
            </a:r>
            <a:r>
              <a:rPr dirty="0"/>
              <a:t>l</a:t>
            </a:r>
            <a:r>
              <a:rPr spc="-5" dirty="0"/>
              <a:t>ass</a:t>
            </a:r>
            <a:r>
              <a:rPr dirty="0"/>
              <a:t>i</a:t>
            </a:r>
            <a:r>
              <a:rPr spc="-10" dirty="0"/>
              <a:t>f</a:t>
            </a:r>
            <a:r>
              <a:rPr dirty="0"/>
              <a:t>i</a:t>
            </a:r>
            <a:r>
              <a:rPr spc="-20" dirty="0"/>
              <a:t>c</a:t>
            </a:r>
            <a:r>
              <a:rPr spc="-25" dirty="0"/>
              <a:t>a</a:t>
            </a:r>
            <a:r>
              <a:rPr spc="-5" dirty="0"/>
              <a:t>t</a:t>
            </a:r>
            <a:r>
              <a:rPr dirty="0"/>
              <a:t>i</a:t>
            </a:r>
            <a:r>
              <a:rPr spc="-10" dirty="0"/>
              <a:t>on. L</a:t>
            </a:r>
            <a:r>
              <a:rPr dirty="0"/>
              <a:t>i</a:t>
            </a:r>
            <a:r>
              <a:rPr spc="-70" dirty="0"/>
              <a:t>k</a:t>
            </a:r>
            <a:r>
              <a:rPr spc="-10" dirty="0"/>
              <a:t>e</a:t>
            </a:r>
            <a:r>
              <a:rPr spc="5" dirty="0"/>
              <a:t> </a:t>
            </a:r>
            <a:r>
              <a:rPr spc="-15" dirty="0"/>
              <a:t>mo</a:t>
            </a:r>
            <a:r>
              <a:rPr spc="-25" dirty="0"/>
              <a:t>s</a:t>
            </a:r>
            <a:r>
              <a:rPr spc="-10" dirty="0"/>
              <a:t>t</a:t>
            </a:r>
            <a:r>
              <a:rPr spc="5" dirty="0"/>
              <a:t> </a:t>
            </a:r>
            <a:r>
              <a:rPr spc="-5" dirty="0"/>
              <a:t>c</a:t>
            </a:r>
            <a:r>
              <a:rPr dirty="0"/>
              <a:t>l</a:t>
            </a:r>
            <a:r>
              <a:rPr spc="-5" dirty="0"/>
              <a:t>ass</a:t>
            </a:r>
            <a:r>
              <a:rPr dirty="0"/>
              <a:t>i</a:t>
            </a:r>
            <a:r>
              <a:rPr spc="-10" dirty="0"/>
              <a:t>f</a:t>
            </a:r>
            <a:r>
              <a:rPr dirty="0"/>
              <a:t>i</a:t>
            </a:r>
            <a:r>
              <a:rPr spc="-20" dirty="0"/>
              <a:t>c</a:t>
            </a:r>
            <a:r>
              <a:rPr spc="-25" dirty="0"/>
              <a:t>a</a:t>
            </a:r>
            <a:r>
              <a:rPr spc="-5" dirty="0"/>
              <a:t>t</a:t>
            </a:r>
            <a:r>
              <a:rPr dirty="0"/>
              <a:t>i</a:t>
            </a:r>
            <a:r>
              <a:rPr spc="-15" dirty="0"/>
              <a:t>on</a:t>
            </a:r>
            <a:r>
              <a:rPr dirty="0"/>
              <a:t> </a:t>
            </a:r>
            <a:r>
              <a:rPr spc="-5" dirty="0"/>
              <a:t>a</a:t>
            </a:r>
            <a:r>
              <a:rPr dirty="0"/>
              <a:t>l</a:t>
            </a:r>
            <a:r>
              <a:rPr spc="-25" dirty="0"/>
              <a:t>g</a:t>
            </a:r>
            <a:r>
              <a:rPr spc="-15" dirty="0"/>
              <a:t>o</a:t>
            </a:r>
            <a:r>
              <a:rPr spc="-5" dirty="0"/>
              <a:t>r</a:t>
            </a:r>
            <a:r>
              <a:rPr dirty="0"/>
              <a:t>i</a:t>
            </a:r>
            <a:r>
              <a:rPr spc="-5" dirty="0"/>
              <a:t>t</a:t>
            </a:r>
            <a:r>
              <a:rPr spc="-15" dirty="0"/>
              <a:t>hm</a:t>
            </a:r>
            <a:r>
              <a:rPr spc="-5" dirty="0"/>
              <a:t>s,</a:t>
            </a:r>
            <a:r>
              <a:rPr dirty="0"/>
              <a:t> i</a:t>
            </a:r>
            <a:r>
              <a:rPr spc="-10" dirty="0"/>
              <a:t>t</a:t>
            </a:r>
            <a:r>
              <a:rPr spc="5" dirty="0"/>
              <a:t> </a:t>
            </a:r>
            <a:r>
              <a:rPr spc="-15" dirty="0"/>
              <a:t>upd</a:t>
            </a:r>
            <a:r>
              <a:rPr spc="-25" dirty="0"/>
              <a:t>at</a:t>
            </a:r>
            <a:r>
              <a:rPr spc="-5" dirty="0"/>
              <a:t>e</a:t>
            </a:r>
            <a:r>
              <a:rPr spc="-10" dirty="0"/>
              <a:t>s</a:t>
            </a:r>
            <a:r>
              <a:rPr spc="5" dirty="0"/>
              <a:t> </a:t>
            </a:r>
            <a:r>
              <a:rPr spc="-35" dirty="0"/>
              <a:t>w</a:t>
            </a:r>
            <a:r>
              <a:rPr spc="-5" dirty="0"/>
              <a:t>e</a:t>
            </a:r>
            <a:r>
              <a:rPr dirty="0"/>
              <a:t>i</a:t>
            </a:r>
            <a:r>
              <a:rPr spc="-15" dirty="0"/>
              <a:t>g</a:t>
            </a:r>
            <a:r>
              <a:rPr spc="-35" dirty="0"/>
              <a:t>h</a:t>
            </a:r>
            <a:r>
              <a:rPr spc="-5" dirty="0"/>
              <a:t>t</a:t>
            </a:r>
            <a:r>
              <a:rPr spc="-10" dirty="0"/>
              <a:t>s</a:t>
            </a:r>
            <a:r>
              <a:rPr spc="5" dirty="0"/>
              <a:t> </a:t>
            </a:r>
            <a:r>
              <a:rPr dirty="0"/>
              <a:t>i</a:t>
            </a:r>
            <a:r>
              <a:rPr spc="-25" dirty="0"/>
              <a:t>t</a:t>
            </a:r>
            <a:r>
              <a:rPr spc="-5" dirty="0"/>
              <a:t>e</a:t>
            </a:r>
            <a:r>
              <a:rPr spc="-50" dirty="0"/>
              <a:t>r</a:t>
            </a:r>
            <a:r>
              <a:rPr spc="-25" dirty="0"/>
              <a:t>a</a:t>
            </a:r>
            <a:r>
              <a:rPr spc="-5" dirty="0"/>
              <a:t>t</a:t>
            </a:r>
            <a:r>
              <a:rPr dirty="0"/>
              <a:t>i</a:t>
            </a:r>
            <a:r>
              <a:rPr spc="-30" dirty="0"/>
              <a:t>v</a:t>
            </a:r>
            <a:r>
              <a:rPr spc="-5" dirty="0"/>
              <a:t>e</a:t>
            </a:r>
            <a:r>
              <a:rPr dirty="0"/>
              <a:t>l</a:t>
            </a:r>
            <a:r>
              <a:rPr spc="-10" dirty="0"/>
              <a:t>y </a:t>
            </a:r>
            <a:r>
              <a:rPr spc="-15" dirty="0"/>
              <a:t>b</a:t>
            </a:r>
            <a:r>
              <a:rPr spc="-5" dirty="0"/>
              <a:t>as</a:t>
            </a:r>
            <a:r>
              <a:rPr spc="-10" dirty="0"/>
              <a:t>e</a:t>
            </a:r>
            <a:r>
              <a:rPr spc="5" dirty="0"/>
              <a:t> </a:t>
            </a:r>
            <a:r>
              <a:rPr spc="-15" dirty="0"/>
              <a:t>on</a:t>
            </a:r>
            <a:r>
              <a:rPr spc="-5" dirty="0"/>
              <a:t> t</a:t>
            </a:r>
            <a:r>
              <a:rPr spc="-15" dirty="0"/>
              <a:t>he</a:t>
            </a:r>
            <a:r>
              <a:rPr spc="5" dirty="0"/>
              <a:t> </a:t>
            </a:r>
            <a:r>
              <a:rPr spc="-5" dirty="0"/>
              <a:t>t</a:t>
            </a:r>
            <a:r>
              <a:rPr spc="-50" dirty="0"/>
              <a:t>r</a:t>
            </a:r>
            <a:r>
              <a:rPr spc="-5" dirty="0"/>
              <a:t>a</a:t>
            </a:r>
            <a:r>
              <a:rPr spc="-10" dirty="0"/>
              <a:t>ining</a:t>
            </a:r>
            <a:r>
              <a:rPr spc="-5" dirty="0"/>
              <a:t> </a:t>
            </a:r>
            <a:r>
              <a:rPr spc="-15" dirty="0"/>
              <a:t>d</a:t>
            </a:r>
            <a:r>
              <a:rPr spc="-25" dirty="0"/>
              <a:t>a</a:t>
            </a:r>
            <a:r>
              <a:rPr spc="-30" dirty="0"/>
              <a:t>t</a:t>
            </a:r>
            <a:r>
              <a:rPr spc="-5" dirty="0"/>
              <a:t>a.</a:t>
            </a:r>
          </a:p>
        </p:txBody>
      </p:sp>
      <p:sp>
        <p:nvSpPr>
          <p:cNvPr id="4" name="object 4"/>
          <p:cNvSpPr/>
          <p:nvPr/>
        </p:nvSpPr>
        <p:spPr>
          <a:xfrm>
            <a:off x="2478023" y="2795016"/>
            <a:ext cx="4462272" cy="1347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941F95-D68C-474D-90B4-E50BB0AF74E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26483" y="500664"/>
            <a:ext cx="6490970" cy="1228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256155">
              <a:lnSpc>
                <a:spcPct val="100000"/>
              </a:lnSpc>
            </a:pPr>
            <a:r>
              <a:rPr sz="4400" spc="-10" dirty="0">
                <a:solidFill>
                  <a:srgbClr val="990000"/>
                </a:solidFill>
                <a:latin typeface="Calibri"/>
                <a:cs typeface="Calibri"/>
              </a:rPr>
              <a:t>I</a:t>
            </a:r>
            <a:r>
              <a:rPr sz="4400" spc="-60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4400" spc="-25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4400" spc="-105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4400" spc="-60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4400" spc="-15" dirty="0">
                <a:solidFill>
                  <a:srgbClr val="990000"/>
                </a:solidFill>
                <a:latin typeface="Calibri"/>
                <a:cs typeface="Calibri"/>
              </a:rPr>
              <a:t>ti</a:t>
            </a:r>
            <a:r>
              <a:rPr sz="4400" spc="-20" dirty="0">
                <a:solidFill>
                  <a:srgbClr val="990000"/>
                </a:solidFill>
                <a:latin typeface="Calibri"/>
                <a:cs typeface="Calibri"/>
              </a:rPr>
              <a:t>o</a:t>
            </a:r>
            <a:r>
              <a:rPr sz="4400" spc="-25" dirty="0">
                <a:solidFill>
                  <a:srgbClr val="990000"/>
                </a:solidFill>
                <a:latin typeface="Calibri"/>
                <a:cs typeface="Calibri"/>
              </a:rPr>
              <a:t>n</a:t>
            </a:r>
            <a:r>
              <a:rPr sz="4400" spc="-10" dirty="0">
                <a:solidFill>
                  <a:srgbClr val="990000"/>
                </a:solidFill>
                <a:latin typeface="Calibri"/>
                <a:cs typeface="Calibri"/>
              </a:rPr>
              <a:t>  </a:t>
            </a:r>
            <a:r>
              <a:rPr sz="4400" spc="-20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4400" spc="-105" dirty="0">
                <a:solidFill>
                  <a:srgbClr val="990000"/>
                </a:solidFill>
                <a:latin typeface="Calibri"/>
                <a:cs typeface="Calibri"/>
              </a:rPr>
              <a:t>x</a:t>
            </a:r>
            <a:r>
              <a:rPr sz="4400" spc="-15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4400" spc="-25" dirty="0">
                <a:solidFill>
                  <a:srgbClr val="990000"/>
                </a:solidFill>
                <a:latin typeface="Calibri"/>
                <a:cs typeface="Calibri"/>
              </a:rPr>
              <a:t>mple:</a:t>
            </a:r>
            <a:r>
              <a:rPr sz="440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4400" spc="-20" dirty="0">
                <a:solidFill>
                  <a:srgbClr val="990000"/>
                </a:solidFill>
                <a:latin typeface="Calibri"/>
                <a:cs typeface="Calibri"/>
              </a:rPr>
              <a:t>L</a:t>
            </a:r>
            <a:r>
              <a:rPr sz="4400" spc="-15" dirty="0">
                <a:solidFill>
                  <a:srgbClr val="990000"/>
                </a:solidFill>
                <a:latin typeface="Calibri"/>
                <a:cs typeface="Calibri"/>
              </a:rPr>
              <a:t>ogi</a:t>
            </a:r>
            <a:r>
              <a:rPr sz="4400" spc="-70" dirty="0">
                <a:solidFill>
                  <a:srgbClr val="990000"/>
                </a:solidFill>
                <a:latin typeface="Calibri"/>
                <a:cs typeface="Calibri"/>
              </a:rPr>
              <a:t>s</a:t>
            </a:r>
            <a:r>
              <a:rPr sz="4400" spc="-15" dirty="0">
                <a:solidFill>
                  <a:srgbClr val="990000"/>
                </a:solidFill>
                <a:latin typeface="Calibri"/>
                <a:cs typeface="Calibri"/>
              </a:rPr>
              <a:t>tic</a:t>
            </a:r>
            <a:r>
              <a:rPr sz="4400" spc="1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4400" spc="-105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4400" spc="-25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4400" spc="-20" dirty="0">
                <a:solidFill>
                  <a:srgbClr val="990000"/>
                </a:solidFill>
                <a:latin typeface="Calibri"/>
                <a:cs typeface="Calibri"/>
              </a:rPr>
              <a:t>g</a:t>
            </a:r>
            <a:r>
              <a:rPr sz="4400" spc="-75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4400" spc="-25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4400" spc="-15" dirty="0">
                <a:solidFill>
                  <a:srgbClr val="990000"/>
                </a:solidFill>
                <a:latin typeface="Calibri"/>
                <a:cs typeface="Calibri"/>
              </a:rPr>
              <a:t>ssio</a:t>
            </a:r>
            <a:r>
              <a:rPr sz="4400" spc="-25" dirty="0">
                <a:solidFill>
                  <a:srgbClr val="990000"/>
                </a:solidFill>
                <a:latin typeface="Calibri"/>
                <a:cs typeface="Calibri"/>
              </a:rPr>
              <a:t>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388" y="1904219"/>
            <a:ext cx="8018145" cy="870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Lo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5" dirty="0">
                <a:latin typeface="Calibri"/>
                <a:cs typeface="Calibri"/>
              </a:rPr>
              <a:t>s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ess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5" dirty="0">
                <a:latin typeface="Calibri"/>
                <a:cs typeface="Calibri"/>
              </a:rPr>
              <a:t>on</a:t>
            </a:r>
            <a:r>
              <a:rPr sz="2000" dirty="0">
                <a:latin typeface="Calibri"/>
                <a:cs typeface="Calibri"/>
              </a:rPr>
              <a:t> i</a:t>
            </a:r>
            <a:r>
              <a:rPr sz="2000" spc="-10" dirty="0">
                <a:latin typeface="Calibri"/>
                <a:cs typeface="Calibri"/>
              </a:rPr>
              <a:t>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 i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spc="-2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30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25" dirty="0">
                <a:latin typeface="Calibri"/>
                <a:cs typeface="Calibri"/>
              </a:rPr>
              <a:t>g</a:t>
            </a:r>
            <a:r>
              <a:rPr sz="2000" spc="-15" dirty="0">
                <a:latin typeface="Calibri"/>
                <a:cs typeface="Calibri"/>
              </a:rPr>
              <a:t>o</a:t>
            </a:r>
            <a:r>
              <a:rPr sz="2000" spc="-5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5" dirty="0">
                <a:latin typeface="Calibri"/>
                <a:cs typeface="Calibri"/>
              </a:rPr>
              <a:t>hm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5" dirty="0">
                <a:latin typeface="Calibri"/>
                <a:cs typeface="Calibri"/>
              </a:rPr>
              <a:t>yp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dirty="0">
                <a:latin typeface="Calibri"/>
                <a:cs typeface="Calibri"/>
              </a:rPr>
              <a:t>ll</a:t>
            </a:r>
            <a:r>
              <a:rPr sz="2000" spc="-10" dirty="0">
                <a:latin typeface="Calibri"/>
                <a:cs typeface="Calibri"/>
              </a:rPr>
              <a:t>y </a:t>
            </a:r>
            <a:r>
              <a:rPr sz="2000" spc="-15" dirty="0">
                <a:latin typeface="Calibri"/>
                <a:cs typeface="Calibri"/>
              </a:rPr>
              <a:t>u</a:t>
            </a:r>
            <a:r>
              <a:rPr sz="2000" spc="-5" dirty="0">
                <a:latin typeface="Calibri"/>
                <a:cs typeface="Calibri"/>
              </a:rPr>
              <a:t>se</a:t>
            </a:r>
            <a:r>
              <a:rPr sz="2000" spc="-15" dirty="0">
                <a:latin typeface="Calibri"/>
                <a:cs typeface="Calibri"/>
              </a:rPr>
              <a:t>d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f</a:t>
            </a:r>
            <a:r>
              <a:rPr sz="2000" spc="-10" dirty="0">
                <a:latin typeface="Calibri"/>
                <a:cs typeface="Calibri"/>
              </a:rPr>
              <a:t>or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5" dirty="0">
                <a:latin typeface="Calibri"/>
                <a:cs typeface="Calibri"/>
              </a:rPr>
              <a:t>ass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f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c</a:t>
            </a:r>
            <a:r>
              <a:rPr sz="2000" spc="-2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on. L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70" dirty="0">
                <a:latin typeface="Calibri"/>
                <a:cs typeface="Calibri"/>
              </a:rPr>
              <a:t>k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mo</a:t>
            </a:r>
            <a:r>
              <a:rPr sz="2000" spc="-2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5" dirty="0">
                <a:latin typeface="Calibri"/>
                <a:cs typeface="Calibri"/>
              </a:rPr>
              <a:t>ass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f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c</a:t>
            </a:r>
            <a:r>
              <a:rPr sz="2000" spc="-2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5" dirty="0">
                <a:latin typeface="Calibri"/>
                <a:cs typeface="Calibri"/>
              </a:rPr>
              <a:t>on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25" dirty="0">
                <a:latin typeface="Calibri"/>
                <a:cs typeface="Calibri"/>
              </a:rPr>
              <a:t>g</a:t>
            </a:r>
            <a:r>
              <a:rPr sz="2000" spc="-15" dirty="0">
                <a:latin typeface="Calibri"/>
                <a:cs typeface="Calibri"/>
              </a:rPr>
              <a:t>o</a:t>
            </a:r>
            <a:r>
              <a:rPr sz="2000" spc="-5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5" dirty="0">
                <a:latin typeface="Calibri"/>
                <a:cs typeface="Calibri"/>
              </a:rPr>
              <a:t>hm</a:t>
            </a:r>
            <a:r>
              <a:rPr sz="2000" spc="-5" dirty="0">
                <a:latin typeface="Calibri"/>
                <a:cs typeface="Calibri"/>
              </a:rPr>
              <a:t>s,</a:t>
            </a:r>
            <a:r>
              <a:rPr sz="2000" dirty="0">
                <a:latin typeface="Calibri"/>
                <a:cs typeface="Calibri"/>
              </a:rPr>
              <a:t> i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upd</a:t>
            </a:r>
            <a:r>
              <a:rPr sz="2000" spc="-25" dirty="0">
                <a:latin typeface="Calibri"/>
                <a:cs typeface="Calibri"/>
              </a:rPr>
              <a:t>at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35" dirty="0">
                <a:latin typeface="Calibri"/>
                <a:cs typeface="Calibri"/>
              </a:rPr>
              <a:t>w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35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spc="-2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30" dirty="0">
                <a:latin typeface="Calibri"/>
                <a:cs typeface="Calibri"/>
              </a:rPr>
              <a:t>v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10" dirty="0">
                <a:latin typeface="Calibri"/>
                <a:cs typeface="Calibri"/>
              </a:rPr>
              <a:t>y </a:t>
            </a:r>
            <a:r>
              <a:rPr sz="2000" spc="-15" dirty="0">
                <a:latin typeface="Calibri"/>
                <a:cs typeface="Calibri"/>
              </a:rPr>
              <a:t>b</a:t>
            </a:r>
            <a:r>
              <a:rPr sz="2000" spc="-5" dirty="0">
                <a:latin typeface="Calibri"/>
                <a:cs typeface="Calibri"/>
              </a:rPr>
              <a:t>as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on</a:t>
            </a:r>
            <a:r>
              <a:rPr sz="2000" spc="-5" dirty="0">
                <a:latin typeface="Calibri"/>
                <a:cs typeface="Calibri"/>
              </a:rPr>
              <a:t> t</a:t>
            </a:r>
            <a:r>
              <a:rPr sz="2000" spc="-15" dirty="0">
                <a:latin typeface="Calibri"/>
                <a:cs typeface="Calibri"/>
              </a:rPr>
              <a:t>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ining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</a:t>
            </a:r>
            <a:r>
              <a:rPr sz="2000" spc="-25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a.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75061" y="4989860"/>
            <a:ext cx="3808729" cy="278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990000"/>
                </a:solidFill>
                <a:latin typeface="Calibri"/>
                <a:cs typeface="Calibri"/>
              </a:rPr>
              <a:t>Wh</a:t>
            </a:r>
            <a:r>
              <a:rPr sz="2000" b="1" spc="-30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2000" b="1" spc="-10" dirty="0">
                <a:solidFill>
                  <a:srgbClr val="990000"/>
                </a:solidFill>
                <a:latin typeface="Calibri"/>
                <a:cs typeface="Calibri"/>
              </a:rPr>
              <a:t>t is</a:t>
            </a:r>
            <a:r>
              <a:rPr sz="2000" b="1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2000" b="1" spc="-10" dirty="0">
                <a:solidFill>
                  <a:srgbClr val="990000"/>
                </a:solidFill>
                <a:latin typeface="Calibri"/>
                <a:cs typeface="Calibri"/>
              </a:rPr>
              <a:t>he</a:t>
            </a:r>
            <a:r>
              <a:rPr sz="2000" b="1" spc="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000" b="1" spc="-30" dirty="0">
                <a:solidFill>
                  <a:srgbClr val="990000"/>
                </a:solidFill>
                <a:latin typeface="Calibri"/>
                <a:cs typeface="Calibri"/>
              </a:rPr>
              <a:t>w</a:t>
            </a:r>
            <a:r>
              <a:rPr sz="2000" b="1" spc="-5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000" b="1" spc="-10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2000" b="1" spc="-5" dirty="0">
                <a:solidFill>
                  <a:srgbClr val="990000"/>
                </a:solidFill>
                <a:latin typeface="Calibri"/>
                <a:cs typeface="Calibri"/>
              </a:rPr>
              <a:t>knes</a:t>
            </a:r>
            <a:r>
              <a:rPr sz="2000" b="1" spc="-10" dirty="0">
                <a:solidFill>
                  <a:srgbClr val="990000"/>
                </a:solidFill>
                <a:latin typeface="Calibri"/>
                <a:cs typeface="Calibri"/>
              </a:rPr>
              <a:t>s</a:t>
            </a:r>
            <a:r>
              <a:rPr sz="2000" b="1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000" b="1" spc="-35" dirty="0">
                <a:solidFill>
                  <a:srgbClr val="990000"/>
                </a:solidFill>
                <a:latin typeface="Calibri"/>
                <a:cs typeface="Calibri"/>
              </a:rPr>
              <a:t>f</a:t>
            </a:r>
            <a:r>
              <a:rPr sz="2000" b="1" spc="-10" dirty="0">
                <a:solidFill>
                  <a:srgbClr val="990000"/>
                </a:solidFill>
                <a:latin typeface="Calibri"/>
                <a:cs typeface="Calibri"/>
              </a:rPr>
              <a:t>or</a:t>
            </a:r>
            <a:r>
              <a:rPr sz="2000" b="1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2000" b="1" spc="-10" dirty="0">
                <a:solidFill>
                  <a:srgbClr val="990000"/>
                </a:solidFill>
                <a:latin typeface="Calibri"/>
                <a:cs typeface="Calibri"/>
              </a:rPr>
              <a:t>his</a:t>
            </a:r>
            <a:r>
              <a:rPr sz="2000" b="1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000" b="1" spc="-20" dirty="0">
                <a:solidFill>
                  <a:srgbClr val="990000"/>
                </a:solidFill>
                <a:latin typeface="Calibri"/>
                <a:cs typeface="Calibri"/>
              </a:rPr>
              <a:t>c</a:t>
            </a:r>
            <a:r>
              <a:rPr sz="2000" b="1" spc="-15" dirty="0">
                <a:solidFill>
                  <a:srgbClr val="990000"/>
                </a:solidFill>
                <a:latin typeface="Calibri"/>
                <a:cs typeface="Calibri"/>
              </a:rPr>
              <a:t>o</a:t>
            </a:r>
            <a:r>
              <a:rPr sz="2000" b="1" spc="-10" dirty="0">
                <a:solidFill>
                  <a:srgbClr val="990000"/>
                </a:solidFill>
                <a:latin typeface="Calibri"/>
                <a:cs typeface="Calibri"/>
              </a:rPr>
              <a:t>d</a:t>
            </a:r>
            <a:r>
              <a:rPr sz="2000" b="1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000" b="1" spc="-10" dirty="0">
                <a:solidFill>
                  <a:srgbClr val="990000"/>
                </a:solidFill>
                <a:latin typeface="Calibri"/>
                <a:cs typeface="Calibri"/>
              </a:rPr>
              <a:t>?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4087" y="2929127"/>
            <a:ext cx="8028431" cy="1706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56959" y="4105655"/>
            <a:ext cx="2676143" cy="8107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5F5700-8C06-BB41-854B-4555ED6ADF1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4087" y="2929127"/>
            <a:ext cx="8028431" cy="1706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26483" y="500664"/>
            <a:ext cx="6490970" cy="1228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256155">
              <a:lnSpc>
                <a:spcPct val="100000"/>
              </a:lnSpc>
            </a:pPr>
            <a:r>
              <a:rPr sz="4400" spc="-10" dirty="0">
                <a:solidFill>
                  <a:srgbClr val="990000"/>
                </a:solidFill>
                <a:latin typeface="Calibri"/>
                <a:cs typeface="Calibri"/>
              </a:rPr>
              <a:t>I</a:t>
            </a:r>
            <a:r>
              <a:rPr sz="4400" spc="-60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4400" spc="-25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4400" spc="-105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4400" spc="-60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4400" spc="-15" dirty="0">
                <a:solidFill>
                  <a:srgbClr val="990000"/>
                </a:solidFill>
                <a:latin typeface="Calibri"/>
                <a:cs typeface="Calibri"/>
              </a:rPr>
              <a:t>ti</a:t>
            </a:r>
            <a:r>
              <a:rPr sz="4400" spc="-20" dirty="0">
                <a:solidFill>
                  <a:srgbClr val="990000"/>
                </a:solidFill>
                <a:latin typeface="Calibri"/>
                <a:cs typeface="Calibri"/>
              </a:rPr>
              <a:t>o</a:t>
            </a:r>
            <a:r>
              <a:rPr sz="4400" spc="-25" dirty="0">
                <a:solidFill>
                  <a:srgbClr val="990000"/>
                </a:solidFill>
                <a:latin typeface="Calibri"/>
                <a:cs typeface="Calibri"/>
              </a:rPr>
              <a:t>n</a:t>
            </a:r>
            <a:r>
              <a:rPr sz="4400" spc="-10" dirty="0">
                <a:solidFill>
                  <a:srgbClr val="990000"/>
                </a:solidFill>
                <a:latin typeface="Calibri"/>
                <a:cs typeface="Calibri"/>
              </a:rPr>
              <a:t>  </a:t>
            </a:r>
            <a:r>
              <a:rPr sz="4400" spc="-20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4400" spc="-105" dirty="0">
                <a:solidFill>
                  <a:srgbClr val="990000"/>
                </a:solidFill>
                <a:latin typeface="Calibri"/>
                <a:cs typeface="Calibri"/>
              </a:rPr>
              <a:t>x</a:t>
            </a:r>
            <a:r>
              <a:rPr sz="4400" spc="-15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4400" spc="-25" dirty="0">
                <a:solidFill>
                  <a:srgbClr val="990000"/>
                </a:solidFill>
                <a:latin typeface="Calibri"/>
                <a:cs typeface="Calibri"/>
              </a:rPr>
              <a:t>mple:</a:t>
            </a:r>
            <a:r>
              <a:rPr sz="440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4400" spc="-20" dirty="0">
                <a:solidFill>
                  <a:srgbClr val="990000"/>
                </a:solidFill>
                <a:latin typeface="Calibri"/>
                <a:cs typeface="Calibri"/>
              </a:rPr>
              <a:t>L</a:t>
            </a:r>
            <a:r>
              <a:rPr sz="4400" spc="-15" dirty="0">
                <a:solidFill>
                  <a:srgbClr val="990000"/>
                </a:solidFill>
                <a:latin typeface="Calibri"/>
                <a:cs typeface="Calibri"/>
              </a:rPr>
              <a:t>ogi</a:t>
            </a:r>
            <a:r>
              <a:rPr sz="4400" spc="-70" dirty="0">
                <a:solidFill>
                  <a:srgbClr val="990000"/>
                </a:solidFill>
                <a:latin typeface="Calibri"/>
                <a:cs typeface="Calibri"/>
              </a:rPr>
              <a:t>s</a:t>
            </a:r>
            <a:r>
              <a:rPr sz="4400" spc="-15" dirty="0">
                <a:solidFill>
                  <a:srgbClr val="990000"/>
                </a:solidFill>
                <a:latin typeface="Calibri"/>
                <a:cs typeface="Calibri"/>
              </a:rPr>
              <a:t>tic</a:t>
            </a:r>
            <a:r>
              <a:rPr sz="4400" spc="1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4400" spc="-105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4400" spc="-25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4400" spc="-20" dirty="0">
                <a:solidFill>
                  <a:srgbClr val="990000"/>
                </a:solidFill>
                <a:latin typeface="Calibri"/>
                <a:cs typeface="Calibri"/>
              </a:rPr>
              <a:t>g</a:t>
            </a:r>
            <a:r>
              <a:rPr sz="4400" spc="-75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4400" spc="-25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4400" spc="-15" dirty="0">
                <a:solidFill>
                  <a:srgbClr val="990000"/>
                </a:solidFill>
                <a:latin typeface="Calibri"/>
                <a:cs typeface="Calibri"/>
              </a:rPr>
              <a:t>ssio</a:t>
            </a:r>
            <a:r>
              <a:rPr sz="4400" spc="-25" dirty="0">
                <a:solidFill>
                  <a:srgbClr val="990000"/>
                </a:solidFill>
                <a:latin typeface="Calibri"/>
                <a:cs typeface="Calibri"/>
              </a:rPr>
              <a:t>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388" y="1904219"/>
            <a:ext cx="8018145" cy="870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Lo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5" dirty="0">
                <a:latin typeface="Calibri"/>
                <a:cs typeface="Calibri"/>
              </a:rPr>
              <a:t>s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ess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5" dirty="0">
                <a:latin typeface="Calibri"/>
                <a:cs typeface="Calibri"/>
              </a:rPr>
              <a:t>on</a:t>
            </a:r>
            <a:r>
              <a:rPr sz="2000" dirty="0">
                <a:latin typeface="Calibri"/>
                <a:cs typeface="Calibri"/>
              </a:rPr>
              <a:t> i</a:t>
            </a:r>
            <a:r>
              <a:rPr sz="2000" spc="-10" dirty="0">
                <a:latin typeface="Calibri"/>
                <a:cs typeface="Calibri"/>
              </a:rPr>
              <a:t>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 i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spc="-2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30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25" dirty="0">
                <a:latin typeface="Calibri"/>
                <a:cs typeface="Calibri"/>
              </a:rPr>
              <a:t>g</a:t>
            </a:r>
            <a:r>
              <a:rPr sz="2000" spc="-15" dirty="0">
                <a:latin typeface="Calibri"/>
                <a:cs typeface="Calibri"/>
              </a:rPr>
              <a:t>o</a:t>
            </a:r>
            <a:r>
              <a:rPr sz="2000" spc="-5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5" dirty="0">
                <a:latin typeface="Calibri"/>
                <a:cs typeface="Calibri"/>
              </a:rPr>
              <a:t>hm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5" dirty="0">
                <a:latin typeface="Calibri"/>
                <a:cs typeface="Calibri"/>
              </a:rPr>
              <a:t>yp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dirty="0">
                <a:latin typeface="Calibri"/>
                <a:cs typeface="Calibri"/>
              </a:rPr>
              <a:t>ll</a:t>
            </a:r>
            <a:r>
              <a:rPr sz="2000" spc="-10" dirty="0">
                <a:latin typeface="Calibri"/>
                <a:cs typeface="Calibri"/>
              </a:rPr>
              <a:t>y </a:t>
            </a:r>
            <a:r>
              <a:rPr sz="2000" spc="-15" dirty="0">
                <a:latin typeface="Calibri"/>
                <a:cs typeface="Calibri"/>
              </a:rPr>
              <a:t>u</a:t>
            </a:r>
            <a:r>
              <a:rPr sz="2000" spc="-5" dirty="0">
                <a:latin typeface="Calibri"/>
                <a:cs typeface="Calibri"/>
              </a:rPr>
              <a:t>se</a:t>
            </a:r>
            <a:r>
              <a:rPr sz="2000" spc="-15" dirty="0">
                <a:latin typeface="Calibri"/>
                <a:cs typeface="Calibri"/>
              </a:rPr>
              <a:t>d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f</a:t>
            </a:r>
            <a:r>
              <a:rPr sz="2000" spc="-10" dirty="0">
                <a:latin typeface="Calibri"/>
                <a:cs typeface="Calibri"/>
              </a:rPr>
              <a:t>or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5" dirty="0">
                <a:latin typeface="Calibri"/>
                <a:cs typeface="Calibri"/>
              </a:rPr>
              <a:t>ass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f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c</a:t>
            </a:r>
            <a:r>
              <a:rPr sz="2000" spc="-2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on. L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70" dirty="0">
                <a:latin typeface="Calibri"/>
                <a:cs typeface="Calibri"/>
              </a:rPr>
              <a:t>k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mo</a:t>
            </a:r>
            <a:r>
              <a:rPr sz="2000" spc="-2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5" dirty="0">
                <a:latin typeface="Calibri"/>
                <a:cs typeface="Calibri"/>
              </a:rPr>
              <a:t>ass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f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c</a:t>
            </a:r>
            <a:r>
              <a:rPr sz="2000" spc="-2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5" dirty="0">
                <a:latin typeface="Calibri"/>
                <a:cs typeface="Calibri"/>
              </a:rPr>
              <a:t>on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25" dirty="0">
                <a:latin typeface="Calibri"/>
                <a:cs typeface="Calibri"/>
              </a:rPr>
              <a:t>g</a:t>
            </a:r>
            <a:r>
              <a:rPr sz="2000" spc="-15" dirty="0">
                <a:latin typeface="Calibri"/>
                <a:cs typeface="Calibri"/>
              </a:rPr>
              <a:t>o</a:t>
            </a:r>
            <a:r>
              <a:rPr sz="2000" spc="-5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5" dirty="0">
                <a:latin typeface="Calibri"/>
                <a:cs typeface="Calibri"/>
              </a:rPr>
              <a:t>hm</a:t>
            </a:r>
            <a:r>
              <a:rPr sz="2000" spc="-5" dirty="0">
                <a:latin typeface="Calibri"/>
                <a:cs typeface="Calibri"/>
              </a:rPr>
              <a:t>s,</a:t>
            </a:r>
            <a:r>
              <a:rPr sz="2000" dirty="0">
                <a:latin typeface="Calibri"/>
                <a:cs typeface="Calibri"/>
              </a:rPr>
              <a:t> i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upd</a:t>
            </a:r>
            <a:r>
              <a:rPr sz="2000" spc="-25" dirty="0">
                <a:latin typeface="Calibri"/>
                <a:cs typeface="Calibri"/>
              </a:rPr>
              <a:t>at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35" dirty="0">
                <a:latin typeface="Calibri"/>
                <a:cs typeface="Calibri"/>
              </a:rPr>
              <a:t>w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35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spc="-2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30" dirty="0">
                <a:latin typeface="Calibri"/>
                <a:cs typeface="Calibri"/>
              </a:rPr>
              <a:t>v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10" dirty="0">
                <a:latin typeface="Calibri"/>
                <a:cs typeface="Calibri"/>
              </a:rPr>
              <a:t>y </a:t>
            </a:r>
            <a:r>
              <a:rPr sz="2000" spc="-15" dirty="0">
                <a:latin typeface="Calibri"/>
                <a:cs typeface="Calibri"/>
              </a:rPr>
              <a:t>b</a:t>
            </a:r>
            <a:r>
              <a:rPr sz="2000" spc="-5" dirty="0">
                <a:latin typeface="Calibri"/>
                <a:cs typeface="Calibri"/>
              </a:rPr>
              <a:t>as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on</a:t>
            </a:r>
            <a:r>
              <a:rPr sz="2000" spc="-5" dirty="0">
                <a:latin typeface="Calibri"/>
                <a:cs typeface="Calibri"/>
              </a:rPr>
              <a:t> t</a:t>
            </a:r>
            <a:r>
              <a:rPr sz="2000" spc="-15" dirty="0">
                <a:latin typeface="Calibri"/>
                <a:cs typeface="Calibri"/>
              </a:rPr>
              <a:t>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ining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</a:t>
            </a:r>
            <a:r>
              <a:rPr sz="2000" spc="-25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a.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63540" y="4721636"/>
            <a:ext cx="6430645" cy="278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990000"/>
                </a:solidFill>
                <a:latin typeface="Calibri"/>
                <a:cs typeface="Calibri"/>
              </a:rPr>
              <a:t>Spark</a:t>
            </a:r>
            <a:r>
              <a:rPr sz="2000" b="1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000" b="1" spc="-30" dirty="0">
                <a:solidFill>
                  <a:srgbClr val="990000"/>
                </a:solidFill>
                <a:latin typeface="Calibri"/>
                <a:cs typeface="Calibri"/>
              </a:rPr>
              <a:t>s</a:t>
            </a:r>
            <a:r>
              <a:rPr sz="2000" b="1" spc="-35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2000" b="1" spc="-10" dirty="0">
                <a:solidFill>
                  <a:srgbClr val="990000"/>
                </a:solidFill>
                <a:latin typeface="Calibri"/>
                <a:cs typeface="Calibri"/>
              </a:rPr>
              <a:t>ar</a:t>
            </a:r>
            <a:r>
              <a:rPr sz="2000" b="1" spc="-15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2000" b="1" spc="-10" dirty="0">
                <a:solidFill>
                  <a:srgbClr val="990000"/>
                </a:solidFill>
                <a:latin typeface="Calibri"/>
                <a:cs typeface="Calibri"/>
              </a:rPr>
              <a:t>s</a:t>
            </a:r>
            <a:r>
              <a:rPr sz="2000" b="1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2000" b="1" spc="-10" dirty="0">
                <a:solidFill>
                  <a:srgbClr val="990000"/>
                </a:solidFill>
                <a:latin typeface="Calibri"/>
                <a:cs typeface="Calibri"/>
              </a:rPr>
              <a:t>he</a:t>
            </a:r>
            <a:r>
              <a:rPr sz="2000" b="1" spc="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000" b="1" spc="-35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000" b="1" spc="-50" dirty="0">
                <a:solidFill>
                  <a:srgbClr val="990000"/>
                </a:solidFill>
                <a:latin typeface="Calibri"/>
                <a:cs typeface="Calibri"/>
              </a:rPr>
              <a:t>x</a:t>
            </a:r>
            <a:r>
              <a:rPr sz="2000" b="1" spc="-5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000" b="1" spc="-10" dirty="0">
                <a:solidFill>
                  <a:srgbClr val="990000"/>
                </a:solidFill>
                <a:latin typeface="Calibri"/>
                <a:cs typeface="Calibri"/>
              </a:rPr>
              <a:t>cu</a:t>
            </a:r>
            <a:r>
              <a:rPr sz="2000" b="1" spc="-15" dirty="0">
                <a:solidFill>
                  <a:srgbClr val="990000"/>
                </a:solidFill>
                <a:latin typeface="Calibri"/>
                <a:cs typeface="Calibri"/>
              </a:rPr>
              <a:t>tion</a:t>
            </a:r>
            <a:r>
              <a:rPr sz="2000" b="1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990000"/>
                </a:solidFill>
                <a:latin typeface="Calibri"/>
                <a:cs typeface="Calibri"/>
              </a:rPr>
              <a:t>w</a:t>
            </a:r>
            <a:r>
              <a:rPr sz="2000" b="1" spc="-10" dirty="0">
                <a:solidFill>
                  <a:srgbClr val="990000"/>
                </a:solidFill>
                <a:latin typeface="Calibri"/>
                <a:cs typeface="Calibri"/>
              </a:rPr>
              <a:t>he</a:t>
            </a:r>
            <a:r>
              <a:rPr sz="2000" b="1" spc="-15" dirty="0">
                <a:solidFill>
                  <a:srgbClr val="990000"/>
                </a:solidFill>
                <a:latin typeface="Calibri"/>
                <a:cs typeface="Calibri"/>
              </a:rPr>
              <a:t>n</a:t>
            </a:r>
            <a:r>
              <a:rPr sz="2000" b="1" spc="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2000" b="1" spc="-10" dirty="0">
                <a:solidFill>
                  <a:srgbClr val="990000"/>
                </a:solidFill>
                <a:latin typeface="Calibri"/>
                <a:cs typeface="Calibri"/>
              </a:rPr>
              <a:t>he</a:t>
            </a:r>
            <a:r>
              <a:rPr sz="2000" b="1" spc="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990000"/>
                </a:solidFill>
                <a:latin typeface="Calibri"/>
                <a:cs typeface="Calibri"/>
              </a:rPr>
              <a:t>ac</a:t>
            </a:r>
            <a:r>
              <a:rPr sz="2000" b="1" spc="-15" dirty="0">
                <a:solidFill>
                  <a:srgbClr val="990000"/>
                </a:solidFill>
                <a:latin typeface="Calibri"/>
                <a:cs typeface="Calibri"/>
              </a:rPr>
              <a:t>ti</a:t>
            </a:r>
            <a:r>
              <a:rPr sz="2000" b="1" spc="-10" dirty="0">
                <a:solidFill>
                  <a:srgbClr val="990000"/>
                </a:solidFill>
                <a:latin typeface="Calibri"/>
                <a:cs typeface="Calibri"/>
              </a:rPr>
              <a:t>o</a:t>
            </a:r>
            <a:r>
              <a:rPr sz="2000" b="1" spc="-15" dirty="0">
                <a:solidFill>
                  <a:srgbClr val="990000"/>
                </a:solidFill>
                <a:latin typeface="Calibri"/>
                <a:cs typeface="Calibri"/>
              </a:rPr>
              <a:t>n</a:t>
            </a:r>
            <a:r>
              <a:rPr sz="2000" b="1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000" b="1" i="1" spc="-15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2000" b="1" i="1" spc="-5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000" b="1" i="1" spc="-20" dirty="0">
                <a:solidFill>
                  <a:srgbClr val="990000"/>
                </a:solidFill>
                <a:latin typeface="Calibri"/>
                <a:cs typeface="Calibri"/>
              </a:rPr>
              <a:t>d</a:t>
            </a:r>
            <a:r>
              <a:rPr sz="2000" b="1" i="1" spc="-15" dirty="0">
                <a:solidFill>
                  <a:srgbClr val="990000"/>
                </a:solidFill>
                <a:latin typeface="Calibri"/>
                <a:cs typeface="Calibri"/>
              </a:rPr>
              <a:t>u</a:t>
            </a:r>
            <a:r>
              <a:rPr sz="2000" b="1" i="1" spc="-25" dirty="0">
                <a:solidFill>
                  <a:srgbClr val="990000"/>
                </a:solidFill>
                <a:latin typeface="Calibri"/>
                <a:cs typeface="Calibri"/>
              </a:rPr>
              <a:t>c</a:t>
            </a:r>
            <a:r>
              <a:rPr sz="2000" b="1" i="1" spc="-10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000" b="1" i="1" spc="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990000"/>
                </a:solidFill>
                <a:latin typeface="Calibri"/>
                <a:cs typeface="Calibri"/>
              </a:rPr>
              <a:t>is</a:t>
            </a:r>
            <a:r>
              <a:rPr sz="2000" b="1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990000"/>
                </a:solidFill>
                <a:latin typeface="Calibri"/>
                <a:cs typeface="Calibri"/>
              </a:rPr>
              <a:t>appli</a:t>
            </a:r>
            <a:r>
              <a:rPr sz="2000" b="1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000" b="1" spc="-10" dirty="0">
                <a:solidFill>
                  <a:srgbClr val="990000"/>
                </a:solidFill>
                <a:latin typeface="Calibri"/>
                <a:cs typeface="Calibri"/>
              </a:rPr>
              <a:t>d.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74264" y="3511296"/>
            <a:ext cx="466343" cy="3870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25094" y="3537864"/>
            <a:ext cx="365760" cy="287020"/>
          </a:xfrm>
          <a:custGeom>
            <a:avLst/>
            <a:gdLst/>
            <a:ahLst/>
            <a:cxnLst/>
            <a:rect l="l" t="t" r="r" b="b"/>
            <a:pathLst>
              <a:path w="365760" h="287020">
                <a:moveTo>
                  <a:pt x="0" y="0"/>
                </a:moveTo>
                <a:lnTo>
                  <a:pt x="365760" y="0"/>
                </a:lnTo>
                <a:lnTo>
                  <a:pt x="365760" y="286667"/>
                </a:lnTo>
                <a:lnTo>
                  <a:pt x="0" y="286667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99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4711" y="3889247"/>
            <a:ext cx="694944" cy="3901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74951" y="3918154"/>
            <a:ext cx="594995" cy="287020"/>
          </a:xfrm>
          <a:custGeom>
            <a:avLst/>
            <a:gdLst/>
            <a:ahLst/>
            <a:cxnLst/>
            <a:rect l="l" t="t" r="r" b="b"/>
            <a:pathLst>
              <a:path w="594994" h="287020">
                <a:moveTo>
                  <a:pt x="0" y="0"/>
                </a:moveTo>
                <a:lnTo>
                  <a:pt x="594855" y="0"/>
                </a:lnTo>
                <a:lnTo>
                  <a:pt x="594855" y="286667"/>
                </a:lnTo>
                <a:lnTo>
                  <a:pt x="0" y="286667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99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879D682-2F5C-164F-A1C0-9032EF0F653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4087" y="2929127"/>
            <a:ext cx="8028431" cy="1706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26483" y="500664"/>
            <a:ext cx="6490970" cy="1228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256155">
              <a:lnSpc>
                <a:spcPct val="100000"/>
              </a:lnSpc>
            </a:pPr>
            <a:r>
              <a:rPr sz="4400" spc="-10" dirty="0">
                <a:solidFill>
                  <a:srgbClr val="990000"/>
                </a:solidFill>
                <a:latin typeface="Calibri"/>
                <a:cs typeface="Calibri"/>
              </a:rPr>
              <a:t>I</a:t>
            </a:r>
            <a:r>
              <a:rPr sz="4400" spc="-60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4400" spc="-25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4400" spc="-105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4400" spc="-60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4400" spc="-15" dirty="0">
                <a:solidFill>
                  <a:srgbClr val="990000"/>
                </a:solidFill>
                <a:latin typeface="Calibri"/>
                <a:cs typeface="Calibri"/>
              </a:rPr>
              <a:t>ti</a:t>
            </a:r>
            <a:r>
              <a:rPr sz="4400" spc="-20" dirty="0">
                <a:solidFill>
                  <a:srgbClr val="990000"/>
                </a:solidFill>
                <a:latin typeface="Calibri"/>
                <a:cs typeface="Calibri"/>
              </a:rPr>
              <a:t>o</a:t>
            </a:r>
            <a:r>
              <a:rPr sz="4400" spc="-25" dirty="0">
                <a:solidFill>
                  <a:srgbClr val="990000"/>
                </a:solidFill>
                <a:latin typeface="Calibri"/>
                <a:cs typeface="Calibri"/>
              </a:rPr>
              <a:t>n</a:t>
            </a:r>
            <a:r>
              <a:rPr sz="4400" spc="-10" dirty="0">
                <a:solidFill>
                  <a:srgbClr val="990000"/>
                </a:solidFill>
                <a:latin typeface="Calibri"/>
                <a:cs typeface="Calibri"/>
              </a:rPr>
              <a:t>  </a:t>
            </a:r>
            <a:r>
              <a:rPr sz="4400" spc="-20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4400" spc="-105" dirty="0">
                <a:solidFill>
                  <a:srgbClr val="990000"/>
                </a:solidFill>
                <a:latin typeface="Calibri"/>
                <a:cs typeface="Calibri"/>
              </a:rPr>
              <a:t>x</a:t>
            </a:r>
            <a:r>
              <a:rPr sz="4400" spc="-15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4400" spc="-25" dirty="0">
                <a:solidFill>
                  <a:srgbClr val="990000"/>
                </a:solidFill>
                <a:latin typeface="Calibri"/>
                <a:cs typeface="Calibri"/>
              </a:rPr>
              <a:t>mple:</a:t>
            </a:r>
            <a:r>
              <a:rPr sz="440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4400" spc="-20" dirty="0">
                <a:solidFill>
                  <a:srgbClr val="990000"/>
                </a:solidFill>
                <a:latin typeface="Calibri"/>
                <a:cs typeface="Calibri"/>
              </a:rPr>
              <a:t>L</a:t>
            </a:r>
            <a:r>
              <a:rPr sz="4400" spc="-15" dirty="0">
                <a:solidFill>
                  <a:srgbClr val="990000"/>
                </a:solidFill>
                <a:latin typeface="Calibri"/>
                <a:cs typeface="Calibri"/>
              </a:rPr>
              <a:t>ogi</a:t>
            </a:r>
            <a:r>
              <a:rPr sz="4400" spc="-70" dirty="0">
                <a:solidFill>
                  <a:srgbClr val="990000"/>
                </a:solidFill>
                <a:latin typeface="Calibri"/>
                <a:cs typeface="Calibri"/>
              </a:rPr>
              <a:t>s</a:t>
            </a:r>
            <a:r>
              <a:rPr sz="4400" spc="-15" dirty="0">
                <a:solidFill>
                  <a:srgbClr val="990000"/>
                </a:solidFill>
                <a:latin typeface="Calibri"/>
                <a:cs typeface="Calibri"/>
              </a:rPr>
              <a:t>tic</a:t>
            </a:r>
            <a:r>
              <a:rPr sz="4400" spc="1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4400" spc="-105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4400" spc="-25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4400" spc="-20" dirty="0">
                <a:solidFill>
                  <a:srgbClr val="990000"/>
                </a:solidFill>
                <a:latin typeface="Calibri"/>
                <a:cs typeface="Calibri"/>
              </a:rPr>
              <a:t>g</a:t>
            </a:r>
            <a:r>
              <a:rPr sz="4400" spc="-75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4400" spc="-25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4400" spc="-15" dirty="0">
                <a:solidFill>
                  <a:srgbClr val="990000"/>
                </a:solidFill>
                <a:latin typeface="Calibri"/>
                <a:cs typeface="Calibri"/>
              </a:rPr>
              <a:t>ssio</a:t>
            </a:r>
            <a:r>
              <a:rPr sz="4400" spc="-25" dirty="0">
                <a:solidFill>
                  <a:srgbClr val="990000"/>
                </a:solidFill>
                <a:latin typeface="Calibri"/>
                <a:cs typeface="Calibri"/>
              </a:rPr>
              <a:t>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388" y="1904219"/>
            <a:ext cx="8018145" cy="870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Lo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5" dirty="0">
                <a:latin typeface="Calibri"/>
                <a:cs typeface="Calibri"/>
              </a:rPr>
              <a:t>s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ess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5" dirty="0">
                <a:latin typeface="Calibri"/>
                <a:cs typeface="Calibri"/>
              </a:rPr>
              <a:t>on</a:t>
            </a:r>
            <a:r>
              <a:rPr sz="2000" dirty="0">
                <a:latin typeface="Calibri"/>
                <a:cs typeface="Calibri"/>
              </a:rPr>
              <a:t> i</a:t>
            </a:r>
            <a:r>
              <a:rPr sz="2000" spc="-10" dirty="0">
                <a:latin typeface="Calibri"/>
                <a:cs typeface="Calibri"/>
              </a:rPr>
              <a:t>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 i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spc="-2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30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25" dirty="0">
                <a:latin typeface="Calibri"/>
                <a:cs typeface="Calibri"/>
              </a:rPr>
              <a:t>g</a:t>
            </a:r>
            <a:r>
              <a:rPr sz="2000" spc="-15" dirty="0">
                <a:latin typeface="Calibri"/>
                <a:cs typeface="Calibri"/>
              </a:rPr>
              <a:t>o</a:t>
            </a:r>
            <a:r>
              <a:rPr sz="2000" spc="-5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5" dirty="0">
                <a:latin typeface="Calibri"/>
                <a:cs typeface="Calibri"/>
              </a:rPr>
              <a:t>hm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5" dirty="0">
                <a:latin typeface="Calibri"/>
                <a:cs typeface="Calibri"/>
              </a:rPr>
              <a:t>yp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dirty="0">
                <a:latin typeface="Calibri"/>
                <a:cs typeface="Calibri"/>
              </a:rPr>
              <a:t>ll</a:t>
            </a:r>
            <a:r>
              <a:rPr sz="2000" spc="-10" dirty="0">
                <a:latin typeface="Calibri"/>
                <a:cs typeface="Calibri"/>
              </a:rPr>
              <a:t>y </a:t>
            </a:r>
            <a:r>
              <a:rPr sz="2000" spc="-15" dirty="0">
                <a:latin typeface="Calibri"/>
                <a:cs typeface="Calibri"/>
              </a:rPr>
              <a:t>u</a:t>
            </a:r>
            <a:r>
              <a:rPr sz="2000" spc="-5" dirty="0">
                <a:latin typeface="Calibri"/>
                <a:cs typeface="Calibri"/>
              </a:rPr>
              <a:t>se</a:t>
            </a:r>
            <a:r>
              <a:rPr sz="2000" spc="-15" dirty="0">
                <a:latin typeface="Calibri"/>
                <a:cs typeface="Calibri"/>
              </a:rPr>
              <a:t>d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f</a:t>
            </a:r>
            <a:r>
              <a:rPr sz="2000" spc="-10" dirty="0">
                <a:latin typeface="Calibri"/>
                <a:cs typeface="Calibri"/>
              </a:rPr>
              <a:t>or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5" dirty="0">
                <a:latin typeface="Calibri"/>
                <a:cs typeface="Calibri"/>
              </a:rPr>
              <a:t>ass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f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c</a:t>
            </a:r>
            <a:r>
              <a:rPr sz="2000" spc="-2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on. L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70" dirty="0">
                <a:latin typeface="Calibri"/>
                <a:cs typeface="Calibri"/>
              </a:rPr>
              <a:t>k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mo</a:t>
            </a:r>
            <a:r>
              <a:rPr sz="2000" spc="-2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5" dirty="0">
                <a:latin typeface="Calibri"/>
                <a:cs typeface="Calibri"/>
              </a:rPr>
              <a:t>ass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f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c</a:t>
            </a:r>
            <a:r>
              <a:rPr sz="2000" spc="-2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5" dirty="0">
                <a:latin typeface="Calibri"/>
                <a:cs typeface="Calibri"/>
              </a:rPr>
              <a:t>on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25" dirty="0">
                <a:latin typeface="Calibri"/>
                <a:cs typeface="Calibri"/>
              </a:rPr>
              <a:t>g</a:t>
            </a:r>
            <a:r>
              <a:rPr sz="2000" spc="-15" dirty="0">
                <a:latin typeface="Calibri"/>
                <a:cs typeface="Calibri"/>
              </a:rPr>
              <a:t>o</a:t>
            </a:r>
            <a:r>
              <a:rPr sz="2000" spc="-5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5" dirty="0">
                <a:latin typeface="Calibri"/>
                <a:cs typeface="Calibri"/>
              </a:rPr>
              <a:t>hm</a:t>
            </a:r>
            <a:r>
              <a:rPr sz="2000" spc="-5" dirty="0">
                <a:latin typeface="Calibri"/>
                <a:cs typeface="Calibri"/>
              </a:rPr>
              <a:t>s,</a:t>
            </a:r>
            <a:r>
              <a:rPr sz="2000" dirty="0">
                <a:latin typeface="Calibri"/>
                <a:cs typeface="Calibri"/>
              </a:rPr>
              <a:t> i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upd</a:t>
            </a:r>
            <a:r>
              <a:rPr sz="2000" spc="-25" dirty="0">
                <a:latin typeface="Calibri"/>
                <a:cs typeface="Calibri"/>
              </a:rPr>
              <a:t>at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35" dirty="0">
                <a:latin typeface="Calibri"/>
                <a:cs typeface="Calibri"/>
              </a:rPr>
              <a:t>w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35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spc="-2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30" dirty="0">
                <a:latin typeface="Calibri"/>
                <a:cs typeface="Calibri"/>
              </a:rPr>
              <a:t>v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10" dirty="0">
                <a:latin typeface="Calibri"/>
                <a:cs typeface="Calibri"/>
              </a:rPr>
              <a:t>y </a:t>
            </a:r>
            <a:r>
              <a:rPr sz="2000" spc="-15" dirty="0">
                <a:latin typeface="Calibri"/>
                <a:cs typeface="Calibri"/>
              </a:rPr>
              <a:t>b</a:t>
            </a:r>
            <a:r>
              <a:rPr sz="2000" spc="-5" dirty="0">
                <a:latin typeface="Calibri"/>
                <a:cs typeface="Calibri"/>
              </a:rPr>
              <a:t>as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on</a:t>
            </a:r>
            <a:r>
              <a:rPr sz="2000" spc="-5" dirty="0">
                <a:latin typeface="Calibri"/>
                <a:cs typeface="Calibri"/>
              </a:rPr>
              <a:t> t</a:t>
            </a:r>
            <a:r>
              <a:rPr sz="2000" spc="-15" dirty="0">
                <a:latin typeface="Calibri"/>
                <a:cs typeface="Calibri"/>
              </a:rPr>
              <a:t>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ining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</a:t>
            </a:r>
            <a:r>
              <a:rPr sz="2000" spc="-25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a.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10436" y="4898420"/>
            <a:ext cx="5216525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i="1" spc="-15" dirty="0">
                <a:solidFill>
                  <a:srgbClr val="990000"/>
                </a:solidFill>
                <a:latin typeface="Calibri"/>
                <a:cs typeface="Calibri"/>
              </a:rPr>
              <a:t>poi</a:t>
            </a:r>
            <a:r>
              <a:rPr sz="2000" b="1" i="1" spc="-35" dirty="0">
                <a:solidFill>
                  <a:srgbClr val="990000"/>
                </a:solidFill>
                <a:latin typeface="Calibri"/>
                <a:cs typeface="Calibri"/>
              </a:rPr>
              <a:t>n</a:t>
            </a:r>
            <a:r>
              <a:rPr sz="2000" b="1" i="1" spc="-15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2000" b="1" i="1" spc="-10" dirty="0">
                <a:solidFill>
                  <a:srgbClr val="990000"/>
                </a:solidFill>
                <a:latin typeface="Calibri"/>
                <a:cs typeface="Calibri"/>
              </a:rPr>
              <a:t>s</a:t>
            </a:r>
            <a:r>
              <a:rPr sz="2000" b="1" i="1" spc="-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990000"/>
                </a:solidFill>
                <a:latin typeface="Calibri"/>
                <a:cs typeface="Calibri"/>
              </a:rPr>
              <a:t>is</a:t>
            </a:r>
            <a:r>
              <a:rPr sz="2000" b="1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990000"/>
                </a:solidFill>
                <a:latin typeface="Calibri"/>
                <a:cs typeface="Calibri"/>
              </a:rPr>
              <a:t>b</a:t>
            </a:r>
            <a:r>
              <a:rPr sz="2000" b="1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000" b="1" spc="-10" dirty="0">
                <a:solidFill>
                  <a:srgbClr val="990000"/>
                </a:solidFill>
                <a:latin typeface="Calibri"/>
                <a:cs typeface="Calibri"/>
              </a:rPr>
              <a:t>ing</a:t>
            </a:r>
            <a:r>
              <a:rPr sz="2000" b="1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000" b="1" spc="-30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2000" b="1" spc="-5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000" b="1" spc="-10" dirty="0">
                <a:solidFill>
                  <a:srgbClr val="990000"/>
                </a:solidFill>
                <a:latin typeface="Calibri"/>
                <a:cs typeface="Calibri"/>
              </a:rPr>
              <a:t>-</a:t>
            </a:r>
            <a:r>
              <a:rPr sz="2000" b="1" spc="-15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000" b="1" spc="-35" dirty="0">
                <a:solidFill>
                  <a:srgbClr val="990000"/>
                </a:solidFill>
                <a:latin typeface="Calibri"/>
                <a:cs typeface="Calibri"/>
              </a:rPr>
              <a:t>v</a:t>
            </a:r>
            <a:r>
              <a:rPr sz="2000" b="1" spc="-10" dirty="0">
                <a:solidFill>
                  <a:srgbClr val="990000"/>
                </a:solidFill>
                <a:latin typeface="Calibri"/>
                <a:cs typeface="Calibri"/>
              </a:rPr>
              <a:t>alu</a:t>
            </a:r>
            <a:r>
              <a:rPr sz="2000" b="1" spc="-25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2000" b="1" spc="-40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2000" b="1" spc="-5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000" b="1" spc="-15" dirty="0">
                <a:solidFill>
                  <a:srgbClr val="990000"/>
                </a:solidFill>
                <a:latin typeface="Calibri"/>
                <a:cs typeface="Calibri"/>
              </a:rPr>
              <a:t>d</a:t>
            </a:r>
            <a:r>
              <a:rPr sz="2000" b="1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990000"/>
                </a:solidFill>
                <a:latin typeface="Calibri"/>
                <a:cs typeface="Calibri"/>
              </a:rPr>
              <a:t>up</a:t>
            </a:r>
            <a:r>
              <a:rPr sz="2000" b="1" spc="-15" dirty="0">
                <a:solidFill>
                  <a:srgbClr val="990000"/>
                </a:solidFill>
                <a:latin typeface="Calibri"/>
                <a:cs typeface="Calibri"/>
              </a:rPr>
              <a:t>on</a:t>
            </a:r>
            <a:r>
              <a:rPr sz="2000" b="1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000" b="1" spc="-25" dirty="0">
                <a:solidFill>
                  <a:srgbClr val="990000"/>
                </a:solidFill>
                <a:latin typeface="Calibri"/>
                <a:cs typeface="Calibri"/>
              </a:rPr>
              <a:t>v</a:t>
            </a:r>
            <a:r>
              <a:rPr sz="2000" b="1" spc="-5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000" b="1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2000" b="1" spc="-10" dirty="0">
                <a:solidFill>
                  <a:srgbClr val="990000"/>
                </a:solidFill>
                <a:latin typeface="Calibri"/>
                <a:cs typeface="Calibri"/>
              </a:rPr>
              <a:t>y</a:t>
            </a:r>
            <a:r>
              <a:rPr sz="2000" b="1" spc="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990000"/>
                </a:solidFill>
                <a:latin typeface="Calibri"/>
                <a:cs typeface="Calibri"/>
              </a:rPr>
              <a:t>i</a:t>
            </a:r>
            <a:r>
              <a:rPr sz="2000" b="1" spc="-40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2000" b="1" spc="-5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000" b="1" spc="-55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2000" b="1" spc="-25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2000" b="1" spc="-15" dirty="0">
                <a:solidFill>
                  <a:srgbClr val="990000"/>
                </a:solidFill>
                <a:latin typeface="Calibri"/>
                <a:cs typeface="Calibri"/>
              </a:rPr>
              <a:t>tio</a:t>
            </a:r>
            <a:r>
              <a:rPr sz="2000" b="1" spc="-10" dirty="0">
                <a:solidFill>
                  <a:srgbClr val="990000"/>
                </a:solidFill>
                <a:latin typeface="Calibri"/>
                <a:cs typeface="Calibri"/>
              </a:rPr>
              <a:t>n!</a:t>
            </a:r>
            <a:endParaRPr sz="20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</a:pPr>
            <a:r>
              <a:rPr sz="2000" b="1" spc="-20" dirty="0">
                <a:solidFill>
                  <a:srgbClr val="990000"/>
                </a:solidFill>
                <a:latin typeface="Calibri"/>
                <a:cs typeface="Calibri"/>
              </a:rPr>
              <a:t>U</a:t>
            </a:r>
            <a:r>
              <a:rPr sz="2000" b="1" spc="-10" dirty="0">
                <a:solidFill>
                  <a:srgbClr val="990000"/>
                </a:solidFill>
                <a:latin typeface="Calibri"/>
                <a:cs typeface="Calibri"/>
              </a:rPr>
              <a:t>nn</a:t>
            </a:r>
            <a:r>
              <a:rPr sz="2000" b="1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000" b="1" spc="-10" dirty="0">
                <a:solidFill>
                  <a:srgbClr val="990000"/>
                </a:solidFill>
                <a:latin typeface="Calibri"/>
                <a:cs typeface="Calibri"/>
              </a:rPr>
              <a:t>c</a:t>
            </a:r>
            <a:r>
              <a:rPr sz="2000" b="1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000" b="1" spc="-5" dirty="0">
                <a:solidFill>
                  <a:srgbClr val="990000"/>
                </a:solidFill>
                <a:latin typeface="Calibri"/>
                <a:cs typeface="Calibri"/>
              </a:rPr>
              <a:t>ss</a:t>
            </a:r>
            <a:r>
              <a:rPr sz="2000" b="1" spc="-10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2000" b="1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2000" b="1" spc="-5" dirty="0">
                <a:solidFill>
                  <a:srgbClr val="990000"/>
                </a:solidFill>
                <a:latin typeface="Calibri"/>
                <a:cs typeface="Calibri"/>
              </a:rPr>
              <a:t>y</a:t>
            </a:r>
            <a:r>
              <a:rPr sz="2000" b="1" spc="-10" dirty="0">
                <a:solidFill>
                  <a:srgbClr val="990000"/>
                </a:solidFill>
                <a:latin typeface="Calibri"/>
                <a:cs typeface="Calibri"/>
              </a:rPr>
              <a:t>!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01567" y="2923032"/>
            <a:ext cx="466343" cy="3870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51120" y="2949676"/>
            <a:ext cx="365760" cy="287020"/>
          </a:xfrm>
          <a:custGeom>
            <a:avLst/>
            <a:gdLst/>
            <a:ahLst/>
            <a:cxnLst/>
            <a:rect l="l" t="t" r="r" b="b"/>
            <a:pathLst>
              <a:path w="365760" h="287019">
                <a:moveTo>
                  <a:pt x="0" y="0"/>
                </a:moveTo>
                <a:lnTo>
                  <a:pt x="365760" y="0"/>
                </a:lnTo>
                <a:lnTo>
                  <a:pt x="365760" y="286667"/>
                </a:lnTo>
                <a:lnTo>
                  <a:pt x="0" y="286667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99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74264" y="3511296"/>
            <a:ext cx="466343" cy="3870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25094" y="3537864"/>
            <a:ext cx="365760" cy="287020"/>
          </a:xfrm>
          <a:custGeom>
            <a:avLst/>
            <a:gdLst/>
            <a:ahLst/>
            <a:cxnLst/>
            <a:rect l="l" t="t" r="r" b="b"/>
            <a:pathLst>
              <a:path w="365760" h="287020">
                <a:moveTo>
                  <a:pt x="0" y="0"/>
                </a:moveTo>
                <a:lnTo>
                  <a:pt x="365760" y="0"/>
                </a:lnTo>
                <a:lnTo>
                  <a:pt x="365760" y="286667"/>
                </a:lnTo>
                <a:lnTo>
                  <a:pt x="0" y="286667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99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24711" y="3889247"/>
            <a:ext cx="694944" cy="3901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74951" y="3918154"/>
            <a:ext cx="594995" cy="287020"/>
          </a:xfrm>
          <a:custGeom>
            <a:avLst/>
            <a:gdLst/>
            <a:ahLst/>
            <a:cxnLst/>
            <a:rect l="l" t="t" r="r" b="b"/>
            <a:pathLst>
              <a:path w="594994" h="287020">
                <a:moveTo>
                  <a:pt x="0" y="0"/>
                </a:moveTo>
                <a:lnTo>
                  <a:pt x="594855" y="0"/>
                </a:lnTo>
                <a:lnTo>
                  <a:pt x="594855" y="286667"/>
                </a:lnTo>
                <a:lnTo>
                  <a:pt x="0" y="286667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99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87496" y="3212592"/>
            <a:ext cx="1249679" cy="17525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30067" y="3233658"/>
            <a:ext cx="1089660" cy="1592580"/>
          </a:xfrm>
          <a:custGeom>
            <a:avLst/>
            <a:gdLst/>
            <a:ahLst/>
            <a:cxnLst/>
            <a:rect l="l" t="t" r="r" b="b"/>
            <a:pathLst>
              <a:path w="1089660" h="1592579">
                <a:moveTo>
                  <a:pt x="1042207" y="1531764"/>
                </a:moveTo>
                <a:lnTo>
                  <a:pt x="1014675" y="1550563"/>
                </a:lnTo>
                <a:lnTo>
                  <a:pt x="1089108" y="1592008"/>
                </a:lnTo>
                <a:lnTo>
                  <a:pt x="1082328" y="1542256"/>
                </a:lnTo>
                <a:lnTo>
                  <a:pt x="1049370" y="1542256"/>
                </a:lnTo>
                <a:lnTo>
                  <a:pt x="1042207" y="1531764"/>
                </a:lnTo>
                <a:close/>
              </a:path>
              <a:path w="1089660" h="1592579">
                <a:moveTo>
                  <a:pt x="1050073" y="1526393"/>
                </a:moveTo>
                <a:lnTo>
                  <a:pt x="1042207" y="1531764"/>
                </a:lnTo>
                <a:lnTo>
                  <a:pt x="1049370" y="1542256"/>
                </a:lnTo>
                <a:lnTo>
                  <a:pt x="1057236" y="1536885"/>
                </a:lnTo>
                <a:lnTo>
                  <a:pt x="1050073" y="1526393"/>
                </a:lnTo>
                <a:close/>
              </a:path>
              <a:path w="1089660" h="1592579">
                <a:moveTo>
                  <a:pt x="1077605" y="1507595"/>
                </a:moveTo>
                <a:lnTo>
                  <a:pt x="1050073" y="1526393"/>
                </a:lnTo>
                <a:lnTo>
                  <a:pt x="1057236" y="1536885"/>
                </a:lnTo>
                <a:lnTo>
                  <a:pt x="1049370" y="1542256"/>
                </a:lnTo>
                <a:lnTo>
                  <a:pt x="1082328" y="1542256"/>
                </a:lnTo>
                <a:lnTo>
                  <a:pt x="1077605" y="1507595"/>
                </a:lnTo>
                <a:close/>
              </a:path>
              <a:path w="1089660" h="1592579">
                <a:moveTo>
                  <a:pt x="7866" y="0"/>
                </a:moveTo>
                <a:lnTo>
                  <a:pt x="0" y="5370"/>
                </a:lnTo>
                <a:lnTo>
                  <a:pt x="1042207" y="1531764"/>
                </a:lnTo>
                <a:lnTo>
                  <a:pt x="1050073" y="1526393"/>
                </a:lnTo>
                <a:lnTo>
                  <a:pt x="7866" y="0"/>
                </a:lnTo>
                <a:close/>
              </a:path>
            </a:pathLst>
          </a:custGeom>
          <a:solidFill>
            <a:srgbClr val="99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7AD6C4A-C710-A24D-BC5C-08142CD8FC1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985">
              <a:lnSpc>
                <a:spcPct val="100000"/>
              </a:lnSpc>
            </a:pPr>
            <a:r>
              <a:rPr spc="-20" dirty="0">
                <a:latin typeface="Calibri"/>
                <a:cs typeface="Calibri"/>
              </a:rPr>
              <a:t>Cac</a:t>
            </a:r>
            <a:r>
              <a:rPr spc="-25" dirty="0">
                <a:latin typeface="Calibri"/>
                <a:cs typeface="Calibri"/>
              </a:rPr>
              <a:t>h</a:t>
            </a:r>
            <a:r>
              <a:rPr dirty="0">
                <a:latin typeface="Calibri"/>
                <a:cs typeface="Calibri"/>
              </a:rPr>
              <a:t>i</a:t>
            </a:r>
            <a:r>
              <a:rPr spc="-25" dirty="0">
                <a:latin typeface="Calibri"/>
                <a:cs typeface="Calibri"/>
              </a:rPr>
              <a:t>ng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a</a:t>
            </a:r>
            <a:r>
              <a:rPr spc="-25" dirty="0">
                <a:latin typeface="Calibri"/>
                <a:cs typeface="Calibri"/>
              </a:rPr>
              <a:t>nd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110" dirty="0">
                <a:latin typeface="Calibri"/>
                <a:cs typeface="Calibri"/>
              </a:rPr>
              <a:t>P</a:t>
            </a:r>
            <a:r>
              <a:rPr spc="-25" dirty="0">
                <a:latin typeface="Calibri"/>
                <a:cs typeface="Calibri"/>
              </a:rPr>
              <a:t>e</a:t>
            </a:r>
            <a:r>
              <a:rPr spc="-90" dirty="0">
                <a:latin typeface="Calibri"/>
                <a:cs typeface="Calibri"/>
              </a:rPr>
              <a:t>r</a:t>
            </a:r>
            <a:r>
              <a:rPr spc="-15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i</a:t>
            </a:r>
            <a:r>
              <a:rPr spc="-65" dirty="0">
                <a:latin typeface="Calibri"/>
                <a:cs typeface="Calibri"/>
              </a:rPr>
              <a:t>st</a:t>
            </a:r>
            <a:r>
              <a:rPr spc="-25" dirty="0">
                <a:latin typeface="Calibri"/>
                <a:cs typeface="Calibri"/>
              </a:rPr>
              <a:t>en</a:t>
            </a:r>
            <a:r>
              <a:rPr spc="-15" dirty="0">
                <a:latin typeface="Calibri"/>
                <a:cs typeface="Calibri"/>
              </a:rPr>
              <a:t>c</a:t>
            </a:r>
            <a:r>
              <a:rPr spc="-25" dirty="0">
                <a:latin typeface="Calibri"/>
                <a:cs typeface="Calibri"/>
              </a:rPr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390" y="1898300"/>
            <a:ext cx="7327265" cy="1071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400" spc="-45" dirty="0">
                <a:latin typeface="Calibri"/>
                <a:cs typeface="Calibri"/>
              </a:rPr>
              <a:t>B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DD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pu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run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 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spc="-25" dirty="0">
                <a:latin typeface="Calibri"/>
                <a:cs typeface="Calibri"/>
              </a:rPr>
              <a:t>v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im</a:t>
            </a:r>
            <a:r>
              <a:rPr sz="2400" spc="-2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)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4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han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E0F4D-54A7-1646-B947-49F52E982BA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14830">
              <a:lnSpc>
                <a:spcPct val="100000"/>
              </a:lnSpc>
            </a:pPr>
            <a:r>
              <a:rPr spc="-30" dirty="0">
                <a:latin typeface="Calibri"/>
                <a:cs typeface="Calibri"/>
              </a:rPr>
              <a:t>Wh</a:t>
            </a:r>
            <a:r>
              <a:rPr spc="-60" dirty="0">
                <a:latin typeface="Calibri"/>
                <a:cs typeface="Calibri"/>
              </a:rPr>
              <a:t>a</a:t>
            </a:r>
            <a:r>
              <a:rPr spc="-15" dirty="0">
                <a:latin typeface="Calibri"/>
                <a:cs typeface="Calibri"/>
              </a:rPr>
              <a:t>t</a:t>
            </a:r>
            <a:r>
              <a:rPr spc="5" dirty="0">
                <a:latin typeface="Calibri"/>
                <a:cs typeface="Calibri"/>
              </a:rPr>
              <a:t> i</a:t>
            </a:r>
            <a:r>
              <a:rPr spc="-20" dirty="0">
                <a:latin typeface="Calibri"/>
                <a:cs typeface="Calibri"/>
              </a:rPr>
              <a:t>s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Spark?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390" y="1893674"/>
            <a:ext cx="7431405" cy="2728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200" b="1" spc="-5" dirty="0">
                <a:latin typeface="Calibri"/>
                <a:cs typeface="Calibri"/>
              </a:rPr>
              <a:t>A</a:t>
            </a:r>
            <a:r>
              <a:rPr sz="2200" b="1" spc="-15" dirty="0">
                <a:latin typeface="Calibri"/>
                <a:cs typeface="Calibri"/>
              </a:rPr>
              <a:t>p</a:t>
            </a:r>
            <a:r>
              <a:rPr sz="2200" b="1" spc="-5" dirty="0">
                <a:latin typeface="Calibri"/>
                <a:cs typeface="Calibri"/>
              </a:rPr>
              <a:t>a</a:t>
            </a:r>
            <a:r>
              <a:rPr sz="2200" b="1" dirty="0">
                <a:latin typeface="Calibri"/>
                <a:cs typeface="Calibri"/>
              </a:rPr>
              <a:t>c</a:t>
            </a:r>
            <a:r>
              <a:rPr sz="2200" b="1" spc="-15" dirty="0">
                <a:latin typeface="Calibri"/>
                <a:cs typeface="Calibri"/>
              </a:rPr>
              <a:t>h</a:t>
            </a:r>
            <a:r>
              <a:rPr sz="2200" b="1" dirty="0">
                <a:latin typeface="Calibri"/>
                <a:cs typeface="Calibri"/>
              </a:rPr>
              <a:t>e </a:t>
            </a:r>
            <a:r>
              <a:rPr sz="2200" b="1" spc="-10" dirty="0">
                <a:latin typeface="Calibri"/>
                <a:cs typeface="Calibri"/>
              </a:rPr>
              <a:t>S</a:t>
            </a:r>
            <a:r>
              <a:rPr sz="2200" b="1" spc="-15" dirty="0">
                <a:latin typeface="Calibri"/>
                <a:cs typeface="Calibri"/>
              </a:rPr>
              <a:t>p</a:t>
            </a:r>
            <a:r>
              <a:rPr sz="2200" b="1" spc="-5" dirty="0">
                <a:latin typeface="Calibri"/>
                <a:cs typeface="Calibri"/>
              </a:rPr>
              <a:t>a</a:t>
            </a:r>
            <a:r>
              <a:rPr sz="2200" b="1" dirty="0">
                <a:latin typeface="Calibri"/>
                <a:cs typeface="Calibri"/>
              </a:rPr>
              <a:t>rk</a:t>
            </a:r>
            <a:r>
              <a:rPr sz="2200" b="1" spc="-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</a:t>
            </a:r>
            <a:r>
              <a:rPr sz="2200" dirty="0">
                <a:latin typeface="Calibri"/>
                <a:cs typeface="Calibri"/>
              </a:rPr>
              <a:t>s </a:t>
            </a:r>
            <a:r>
              <a:rPr sz="2200" spc="-10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n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-15" dirty="0">
                <a:latin typeface="Calibri"/>
                <a:cs typeface="Calibri"/>
              </a:rPr>
              <a:t>p</a:t>
            </a:r>
            <a:r>
              <a:rPr sz="2200" dirty="0">
                <a:latin typeface="Calibri"/>
                <a:cs typeface="Calibri"/>
              </a:rPr>
              <a:t>e</a:t>
            </a:r>
            <a:r>
              <a:rPr sz="2200" spc="-10" dirty="0">
                <a:latin typeface="Calibri"/>
                <a:cs typeface="Calibri"/>
              </a:rPr>
              <a:t>n</a:t>
            </a:r>
            <a:r>
              <a:rPr sz="2200" spc="-5" dirty="0">
                <a:latin typeface="Calibri"/>
                <a:cs typeface="Calibri"/>
              </a:rPr>
              <a:t>-so</a:t>
            </a:r>
            <a:r>
              <a:rPr sz="2200" spc="-15" dirty="0">
                <a:latin typeface="Calibri"/>
                <a:cs typeface="Calibri"/>
              </a:rPr>
              <a:t>u</a:t>
            </a:r>
            <a:r>
              <a:rPr sz="2200" spc="-40" dirty="0">
                <a:latin typeface="Calibri"/>
                <a:cs typeface="Calibri"/>
              </a:rPr>
              <a:t>r</a:t>
            </a:r>
            <a:r>
              <a:rPr sz="2200" spc="-10" dirty="0">
                <a:latin typeface="Calibri"/>
                <a:cs typeface="Calibri"/>
              </a:rPr>
              <a:t>c</a:t>
            </a:r>
            <a:r>
              <a:rPr sz="2200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cl</a:t>
            </a:r>
            <a:r>
              <a:rPr sz="2200" spc="-15" dirty="0">
                <a:latin typeface="Calibri"/>
                <a:cs typeface="Calibri"/>
              </a:rPr>
              <a:t>u</a:t>
            </a:r>
            <a:r>
              <a:rPr sz="2200" spc="-30" dirty="0">
                <a:latin typeface="Calibri"/>
                <a:cs typeface="Calibri"/>
              </a:rPr>
              <a:t>s</a:t>
            </a:r>
            <a:r>
              <a:rPr sz="2200" spc="-25" dirty="0">
                <a:latin typeface="Calibri"/>
                <a:cs typeface="Calibri"/>
              </a:rPr>
              <a:t>t</a:t>
            </a:r>
            <a:r>
              <a:rPr sz="2200" dirty="0">
                <a:latin typeface="Calibri"/>
                <a:cs typeface="Calibri"/>
              </a:rPr>
              <a:t>e</a:t>
            </a:r>
            <a:r>
              <a:rPr sz="2200" spc="-75" dirty="0">
                <a:latin typeface="Calibri"/>
                <a:cs typeface="Calibri"/>
              </a:rPr>
              <a:t>r</a:t>
            </a:r>
            <a:r>
              <a:rPr sz="2200" spc="-5" dirty="0">
                <a:latin typeface="Calibri"/>
                <a:cs typeface="Calibri"/>
              </a:rPr>
              <a:t>-</a:t>
            </a:r>
            <a:r>
              <a:rPr sz="2200" spc="-30" dirty="0">
                <a:latin typeface="Calibri"/>
                <a:cs typeface="Calibri"/>
              </a:rPr>
              <a:t>c</a:t>
            </a:r>
            <a:r>
              <a:rPr sz="2200" spc="-5" dirty="0">
                <a:latin typeface="Calibri"/>
                <a:cs typeface="Calibri"/>
              </a:rPr>
              <a:t>om</a:t>
            </a:r>
            <a:r>
              <a:rPr sz="2200" spc="-15" dirty="0">
                <a:latin typeface="Calibri"/>
                <a:cs typeface="Calibri"/>
              </a:rPr>
              <a:t>pu</a:t>
            </a:r>
            <a:r>
              <a:rPr sz="2200" spc="-5" dirty="0">
                <a:latin typeface="Calibri"/>
                <a:cs typeface="Calibri"/>
              </a:rPr>
              <a:t>t</a:t>
            </a:r>
            <a:r>
              <a:rPr sz="2200" spc="-10" dirty="0">
                <a:latin typeface="Calibri"/>
                <a:cs typeface="Calibri"/>
              </a:rPr>
              <a:t>i</a:t>
            </a:r>
            <a:r>
              <a:rPr sz="2200" spc="-15" dirty="0">
                <a:latin typeface="Calibri"/>
                <a:cs typeface="Calibri"/>
              </a:rPr>
              <a:t>n</a:t>
            </a:r>
            <a:r>
              <a:rPr sz="2200" dirty="0">
                <a:latin typeface="Calibri"/>
                <a:cs typeface="Calibri"/>
              </a:rPr>
              <a:t>g f</a:t>
            </a:r>
            <a:r>
              <a:rPr sz="2200" spc="-55" dirty="0">
                <a:latin typeface="Calibri"/>
                <a:cs typeface="Calibri"/>
              </a:rPr>
              <a:t>r</a:t>
            </a:r>
            <a:r>
              <a:rPr sz="2200" spc="-10" dirty="0">
                <a:latin typeface="Calibri"/>
                <a:cs typeface="Calibri"/>
              </a:rPr>
              <a:t>a</a:t>
            </a:r>
            <a:r>
              <a:rPr sz="2200" spc="-5" dirty="0">
                <a:latin typeface="Calibri"/>
                <a:cs typeface="Calibri"/>
              </a:rPr>
              <a:t>m</a:t>
            </a:r>
            <a:r>
              <a:rPr sz="2200" spc="-10" dirty="0">
                <a:latin typeface="Calibri"/>
                <a:cs typeface="Calibri"/>
              </a:rPr>
              <a:t>e</a:t>
            </a:r>
            <a:r>
              <a:rPr sz="2200" spc="-25" dirty="0">
                <a:latin typeface="Calibri"/>
                <a:cs typeface="Calibri"/>
              </a:rPr>
              <a:t>w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-10" dirty="0">
                <a:latin typeface="Calibri"/>
                <a:cs typeface="Calibri"/>
              </a:rPr>
              <a:t>r</a:t>
            </a:r>
            <a:r>
              <a:rPr sz="2200" dirty="0">
                <a:latin typeface="Calibri"/>
                <a:cs typeface="Calibri"/>
              </a:rPr>
              <a:t>k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"/>
              </a:spcBef>
              <a:buFont typeface="Arial"/>
              <a:buChar char="•"/>
            </a:pP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-15" dirty="0">
                <a:latin typeface="Calibri"/>
                <a:cs typeface="Calibri"/>
              </a:rPr>
              <a:t>pp</a:t>
            </a:r>
            <a:r>
              <a:rPr sz="2200" spc="-10" dirty="0">
                <a:latin typeface="Calibri"/>
                <a:cs typeface="Calibri"/>
              </a:rPr>
              <a:t>li</a:t>
            </a:r>
            <a:r>
              <a:rPr sz="2200" spc="-30" dirty="0">
                <a:latin typeface="Calibri"/>
                <a:cs typeface="Calibri"/>
              </a:rPr>
              <a:t>ca</a:t>
            </a:r>
            <a:r>
              <a:rPr sz="2200" spc="-5" dirty="0">
                <a:latin typeface="Calibri"/>
                <a:cs typeface="Calibri"/>
              </a:rPr>
              <a:t>t</a:t>
            </a:r>
            <a:r>
              <a:rPr sz="2200" spc="-10" dirty="0">
                <a:latin typeface="Calibri"/>
                <a:cs typeface="Calibri"/>
              </a:rPr>
              <a:t>i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dirty="0">
                <a:latin typeface="Calibri"/>
                <a:cs typeface="Calibri"/>
              </a:rPr>
              <a:t>n</a:t>
            </a:r>
            <a:r>
              <a:rPr sz="2200" spc="-10" dirty="0">
                <a:latin typeface="Calibri"/>
                <a:cs typeface="Calibri"/>
              </a:rPr>
              <a:t> a</a:t>
            </a:r>
            <a:r>
              <a:rPr sz="2200" spc="-40" dirty="0">
                <a:latin typeface="Calibri"/>
                <a:cs typeface="Calibri"/>
              </a:rPr>
              <a:t>r</a:t>
            </a:r>
            <a:r>
              <a:rPr sz="2200" dirty="0">
                <a:latin typeface="Calibri"/>
                <a:cs typeface="Calibri"/>
              </a:rPr>
              <a:t>e</a:t>
            </a:r>
            <a:r>
              <a:rPr sz="2200" spc="-10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s</a:t>
            </a:r>
            <a:endParaRPr sz="22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525"/>
              </a:spcBef>
              <a:buFont typeface="Arial"/>
              <a:buChar char="–"/>
              <a:tabLst>
                <a:tab pos="755650" algn="l"/>
              </a:tabLst>
            </a:pPr>
            <a:r>
              <a:rPr sz="2200" spc="-5" dirty="0">
                <a:latin typeface="Calibri"/>
                <a:cs typeface="Calibri"/>
              </a:rPr>
              <a:t>B</a:t>
            </a:r>
            <a:r>
              <a:rPr sz="2200" spc="-30" dirty="0">
                <a:latin typeface="Calibri"/>
                <a:cs typeface="Calibri"/>
              </a:rPr>
              <a:t>at</a:t>
            </a:r>
            <a:r>
              <a:rPr sz="2200" spc="-10" dirty="0">
                <a:latin typeface="Calibri"/>
                <a:cs typeface="Calibri"/>
              </a:rPr>
              <a:t>c</a:t>
            </a:r>
            <a:r>
              <a:rPr sz="2200" dirty="0">
                <a:latin typeface="Calibri"/>
                <a:cs typeface="Calibri"/>
              </a:rPr>
              <a:t>h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</a:t>
            </a:r>
            <a:r>
              <a:rPr sz="2200" spc="-45" dirty="0">
                <a:latin typeface="Calibri"/>
                <a:cs typeface="Calibri"/>
              </a:rPr>
              <a:t>r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-10" dirty="0">
                <a:latin typeface="Calibri"/>
                <a:cs typeface="Calibri"/>
              </a:rPr>
              <a:t>c</a:t>
            </a:r>
            <a:r>
              <a:rPr sz="2200" dirty="0">
                <a:latin typeface="Calibri"/>
                <a:cs typeface="Calibri"/>
              </a:rPr>
              <a:t>e</a:t>
            </a:r>
            <a:r>
              <a:rPr sz="2200" spc="-5" dirty="0">
                <a:latin typeface="Calibri"/>
                <a:cs typeface="Calibri"/>
              </a:rPr>
              <a:t>ss</a:t>
            </a:r>
            <a:r>
              <a:rPr sz="2200" spc="-10" dirty="0">
                <a:latin typeface="Calibri"/>
                <a:cs typeface="Calibri"/>
              </a:rPr>
              <a:t>i</a:t>
            </a:r>
            <a:r>
              <a:rPr sz="2200" spc="-15" dirty="0">
                <a:latin typeface="Calibri"/>
                <a:cs typeface="Calibri"/>
              </a:rPr>
              <a:t>n</a:t>
            </a:r>
            <a:r>
              <a:rPr sz="2200" dirty="0">
                <a:latin typeface="Calibri"/>
                <a:cs typeface="Calibri"/>
              </a:rPr>
              <a:t>g</a:t>
            </a:r>
            <a:endParaRPr sz="22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525"/>
              </a:spcBef>
              <a:buFont typeface="Arial"/>
              <a:buChar char="–"/>
              <a:tabLst>
                <a:tab pos="755650" algn="l"/>
              </a:tabLst>
            </a:pPr>
            <a:r>
              <a:rPr sz="2200" spc="-10" dirty="0">
                <a:latin typeface="Calibri"/>
                <a:cs typeface="Calibri"/>
              </a:rPr>
              <a:t>I</a:t>
            </a:r>
            <a:r>
              <a:rPr sz="2200" spc="-35" dirty="0">
                <a:latin typeface="Calibri"/>
                <a:cs typeface="Calibri"/>
              </a:rPr>
              <a:t>n</a:t>
            </a:r>
            <a:r>
              <a:rPr sz="2200" spc="-30" dirty="0">
                <a:latin typeface="Calibri"/>
                <a:cs typeface="Calibri"/>
              </a:rPr>
              <a:t>t</a:t>
            </a:r>
            <a:r>
              <a:rPr sz="2200" dirty="0">
                <a:latin typeface="Calibri"/>
                <a:cs typeface="Calibri"/>
              </a:rPr>
              <a:t>e</a:t>
            </a:r>
            <a:r>
              <a:rPr sz="2200" spc="-55" dirty="0">
                <a:latin typeface="Calibri"/>
                <a:cs typeface="Calibri"/>
              </a:rPr>
              <a:t>r</a:t>
            </a:r>
            <a:r>
              <a:rPr sz="2200" spc="-10" dirty="0">
                <a:latin typeface="Calibri"/>
                <a:cs typeface="Calibri"/>
              </a:rPr>
              <a:t>ac</a:t>
            </a:r>
            <a:r>
              <a:rPr sz="2200" spc="-5" dirty="0">
                <a:latin typeface="Calibri"/>
                <a:cs typeface="Calibri"/>
              </a:rPr>
              <a:t>t</a:t>
            </a:r>
            <a:r>
              <a:rPr sz="2200" spc="-10" dirty="0">
                <a:latin typeface="Calibri"/>
                <a:cs typeface="Calibri"/>
              </a:rPr>
              <a:t>i</a:t>
            </a:r>
            <a:r>
              <a:rPr sz="2200" spc="-35" dirty="0">
                <a:latin typeface="Calibri"/>
                <a:cs typeface="Calibri"/>
              </a:rPr>
              <a:t>v</a:t>
            </a:r>
            <a:r>
              <a:rPr sz="2200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</a:t>
            </a:r>
            <a:r>
              <a:rPr sz="2200" spc="-30" dirty="0">
                <a:latin typeface="Calibri"/>
                <a:cs typeface="Calibri"/>
              </a:rPr>
              <a:t>at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Q</a:t>
            </a:r>
            <a:r>
              <a:rPr sz="2200" spc="-10" dirty="0">
                <a:latin typeface="Calibri"/>
                <a:cs typeface="Calibri"/>
              </a:rPr>
              <a:t>u</a:t>
            </a:r>
            <a:r>
              <a:rPr sz="2200" dirty="0">
                <a:latin typeface="Calibri"/>
                <a:cs typeface="Calibri"/>
              </a:rPr>
              <a:t>ery</a:t>
            </a:r>
            <a:endParaRPr sz="22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525"/>
              </a:spcBef>
              <a:buFont typeface="Arial"/>
              <a:buChar char="–"/>
              <a:tabLst>
                <a:tab pos="755650" algn="l"/>
              </a:tabLst>
            </a:pPr>
            <a:r>
              <a:rPr sz="2200" spc="-40" dirty="0">
                <a:latin typeface="Calibri"/>
                <a:cs typeface="Calibri"/>
              </a:rPr>
              <a:t>R</a:t>
            </a:r>
            <a:r>
              <a:rPr sz="2200" dirty="0">
                <a:latin typeface="Calibri"/>
                <a:cs typeface="Calibri"/>
              </a:rPr>
              <a:t>e</a:t>
            </a:r>
            <a:r>
              <a:rPr sz="2200" spc="-10" dirty="0">
                <a:latin typeface="Calibri"/>
                <a:cs typeface="Calibri"/>
              </a:rPr>
              <a:t>al</a:t>
            </a:r>
            <a:r>
              <a:rPr sz="2200" spc="-5" dirty="0">
                <a:latin typeface="Calibri"/>
                <a:cs typeface="Calibri"/>
              </a:rPr>
              <a:t>-t</a:t>
            </a:r>
            <a:r>
              <a:rPr sz="2200" spc="-10" dirty="0">
                <a:latin typeface="Calibri"/>
                <a:cs typeface="Calibri"/>
              </a:rPr>
              <a:t>i</a:t>
            </a:r>
            <a:r>
              <a:rPr sz="2200" spc="-5" dirty="0">
                <a:latin typeface="Calibri"/>
                <a:cs typeface="Calibri"/>
              </a:rPr>
              <a:t>m</a:t>
            </a:r>
            <a:r>
              <a:rPr sz="2200" dirty="0">
                <a:latin typeface="Calibri"/>
                <a:cs typeface="Calibri"/>
              </a:rPr>
              <a:t>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</a:t>
            </a:r>
            <a:r>
              <a:rPr sz="2200" spc="-30" dirty="0">
                <a:latin typeface="Calibri"/>
                <a:cs typeface="Calibri"/>
              </a:rPr>
              <a:t>at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5" dirty="0">
                <a:latin typeface="Calibri"/>
                <a:cs typeface="Calibri"/>
              </a:rPr>
              <a:t> A</a:t>
            </a:r>
            <a:r>
              <a:rPr sz="2200" spc="-15" dirty="0">
                <a:latin typeface="Calibri"/>
                <a:cs typeface="Calibri"/>
              </a:rPr>
              <a:t>n</a:t>
            </a:r>
            <a:r>
              <a:rPr sz="2200" spc="-10" dirty="0">
                <a:latin typeface="Calibri"/>
                <a:cs typeface="Calibri"/>
              </a:rPr>
              <a:t>al</a:t>
            </a:r>
            <a:r>
              <a:rPr sz="2200" spc="-25" dirty="0">
                <a:latin typeface="Calibri"/>
                <a:cs typeface="Calibri"/>
              </a:rPr>
              <a:t>y</a:t>
            </a:r>
            <a:r>
              <a:rPr sz="2200" spc="-5" dirty="0">
                <a:latin typeface="Calibri"/>
                <a:cs typeface="Calibri"/>
              </a:rPr>
              <a:t>s</a:t>
            </a:r>
            <a:r>
              <a:rPr sz="2200" spc="-10" dirty="0">
                <a:latin typeface="Calibri"/>
                <a:cs typeface="Calibri"/>
              </a:rPr>
              <a:t>i</a:t>
            </a:r>
            <a:r>
              <a:rPr sz="2200" dirty="0">
                <a:latin typeface="Calibri"/>
                <a:cs typeface="Calibri"/>
              </a:rPr>
              <a:t>s</a:t>
            </a:r>
            <a:endParaRPr sz="22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525"/>
              </a:spcBef>
              <a:buFont typeface="Arial"/>
              <a:buChar char="–"/>
              <a:tabLst>
                <a:tab pos="755650" algn="l"/>
              </a:tabLst>
            </a:pPr>
            <a:r>
              <a:rPr sz="2200" spc="-5" dirty="0">
                <a:latin typeface="Calibri"/>
                <a:cs typeface="Calibri"/>
              </a:rPr>
              <a:t>St</a:t>
            </a:r>
            <a:r>
              <a:rPr sz="2200" spc="-40" dirty="0">
                <a:latin typeface="Calibri"/>
                <a:cs typeface="Calibri"/>
              </a:rPr>
              <a:t>r</a:t>
            </a:r>
            <a:r>
              <a:rPr sz="2200" dirty="0">
                <a:latin typeface="Calibri"/>
                <a:cs typeface="Calibri"/>
              </a:rPr>
              <a:t>e</a:t>
            </a:r>
            <a:r>
              <a:rPr sz="2200" spc="-10" dirty="0">
                <a:latin typeface="Calibri"/>
                <a:cs typeface="Calibri"/>
              </a:rPr>
              <a:t>a</a:t>
            </a:r>
            <a:r>
              <a:rPr sz="2200" spc="-5" dirty="0">
                <a:latin typeface="Calibri"/>
                <a:cs typeface="Calibri"/>
              </a:rPr>
              <a:t>m</a:t>
            </a:r>
            <a:r>
              <a:rPr sz="2200" spc="-10" dirty="0">
                <a:latin typeface="Calibri"/>
                <a:cs typeface="Calibri"/>
              </a:rPr>
              <a:t>i</a:t>
            </a:r>
            <a:r>
              <a:rPr sz="2200" spc="-15" dirty="0">
                <a:latin typeface="Calibri"/>
                <a:cs typeface="Calibri"/>
              </a:rPr>
              <a:t>n</a:t>
            </a:r>
            <a:r>
              <a:rPr sz="2200" dirty="0">
                <a:latin typeface="Calibri"/>
                <a:cs typeface="Calibri"/>
              </a:rPr>
              <a:t>g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</a:t>
            </a:r>
            <a:r>
              <a:rPr sz="2200" spc="-30" dirty="0">
                <a:latin typeface="Calibri"/>
                <a:cs typeface="Calibri"/>
              </a:rPr>
              <a:t>at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</a:t>
            </a:r>
            <a:r>
              <a:rPr sz="2200" spc="-45" dirty="0">
                <a:latin typeface="Calibri"/>
                <a:cs typeface="Calibri"/>
              </a:rPr>
              <a:t>r</a:t>
            </a:r>
            <a:r>
              <a:rPr sz="2200" spc="-5" dirty="0">
                <a:latin typeface="Calibri"/>
                <a:cs typeface="Calibri"/>
              </a:rPr>
              <a:t>o</a:t>
            </a:r>
            <a:r>
              <a:rPr sz="2200" spc="-10" dirty="0">
                <a:latin typeface="Calibri"/>
                <a:cs typeface="Calibri"/>
              </a:rPr>
              <a:t>c</a:t>
            </a:r>
            <a:r>
              <a:rPr sz="2200" dirty="0">
                <a:latin typeface="Calibri"/>
                <a:cs typeface="Calibri"/>
              </a:rPr>
              <a:t>e</a:t>
            </a:r>
            <a:r>
              <a:rPr sz="2200" spc="-5" dirty="0">
                <a:latin typeface="Calibri"/>
                <a:cs typeface="Calibri"/>
              </a:rPr>
              <a:t>ss</a:t>
            </a:r>
            <a:r>
              <a:rPr sz="2200" spc="-10" dirty="0">
                <a:latin typeface="Calibri"/>
                <a:cs typeface="Calibri"/>
              </a:rPr>
              <a:t>i</a:t>
            </a:r>
            <a:r>
              <a:rPr sz="2200" spc="-15" dirty="0">
                <a:latin typeface="Calibri"/>
                <a:cs typeface="Calibri"/>
              </a:rPr>
              <a:t>n</a:t>
            </a:r>
            <a:r>
              <a:rPr sz="2200" dirty="0">
                <a:latin typeface="Calibri"/>
                <a:cs typeface="Calibri"/>
              </a:rPr>
              <a:t>g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17792" y="2310383"/>
            <a:ext cx="2072640" cy="13228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B281BB-65EB-6F43-8D8C-5AAFB78D076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985">
              <a:lnSpc>
                <a:spcPct val="100000"/>
              </a:lnSpc>
            </a:pPr>
            <a:r>
              <a:rPr spc="-20" dirty="0">
                <a:latin typeface="Calibri"/>
                <a:cs typeface="Calibri"/>
              </a:rPr>
              <a:t>Cac</a:t>
            </a:r>
            <a:r>
              <a:rPr spc="-25" dirty="0">
                <a:latin typeface="Calibri"/>
                <a:cs typeface="Calibri"/>
              </a:rPr>
              <a:t>h</a:t>
            </a:r>
            <a:r>
              <a:rPr dirty="0">
                <a:latin typeface="Calibri"/>
                <a:cs typeface="Calibri"/>
              </a:rPr>
              <a:t>i</a:t>
            </a:r>
            <a:r>
              <a:rPr spc="-25" dirty="0">
                <a:latin typeface="Calibri"/>
                <a:cs typeface="Calibri"/>
              </a:rPr>
              <a:t>ng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a</a:t>
            </a:r>
            <a:r>
              <a:rPr spc="-25" dirty="0">
                <a:latin typeface="Calibri"/>
                <a:cs typeface="Calibri"/>
              </a:rPr>
              <a:t>nd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110" dirty="0">
                <a:latin typeface="Calibri"/>
                <a:cs typeface="Calibri"/>
              </a:rPr>
              <a:t>P</a:t>
            </a:r>
            <a:r>
              <a:rPr spc="-25" dirty="0">
                <a:latin typeface="Calibri"/>
                <a:cs typeface="Calibri"/>
              </a:rPr>
              <a:t>e</a:t>
            </a:r>
            <a:r>
              <a:rPr spc="-90" dirty="0">
                <a:latin typeface="Calibri"/>
                <a:cs typeface="Calibri"/>
              </a:rPr>
              <a:t>r</a:t>
            </a:r>
            <a:r>
              <a:rPr spc="-15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i</a:t>
            </a:r>
            <a:r>
              <a:rPr spc="-65" dirty="0">
                <a:latin typeface="Calibri"/>
                <a:cs typeface="Calibri"/>
              </a:rPr>
              <a:t>st</a:t>
            </a:r>
            <a:r>
              <a:rPr spc="-25" dirty="0">
                <a:latin typeface="Calibri"/>
                <a:cs typeface="Calibri"/>
              </a:rPr>
              <a:t>en</a:t>
            </a:r>
            <a:r>
              <a:rPr spc="-15" dirty="0">
                <a:latin typeface="Calibri"/>
                <a:cs typeface="Calibri"/>
              </a:rPr>
              <a:t>c</a:t>
            </a:r>
            <a:r>
              <a:rPr spc="-25" dirty="0">
                <a:latin typeface="Calibri"/>
                <a:cs typeface="Calibri"/>
              </a:rPr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390" y="1898300"/>
            <a:ext cx="7327265" cy="3234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400" spc="-45" dirty="0">
                <a:latin typeface="Calibri"/>
                <a:cs typeface="Calibri"/>
              </a:rPr>
              <a:t>B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f</a:t>
            </a:r>
            <a:r>
              <a:rPr sz="2400" dirty="0">
                <a:latin typeface="Calibri"/>
                <a:cs typeface="Calibri"/>
              </a:rPr>
              <a:t>au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DD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pu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run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 </a:t>
            </a: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si</a:t>
            </a:r>
            <a:r>
              <a:rPr sz="2400" spc="-25" dirty="0">
                <a:latin typeface="Calibri"/>
                <a:cs typeface="Calibri"/>
              </a:rPr>
              <a:t>v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im</a:t>
            </a:r>
            <a:r>
              <a:rPr sz="2400" spc="-2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2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2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) 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4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ee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han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3000">
              <a:latin typeface="Times New Roman"/>
              <a:cs typeface="Times New Roman"/>
            </a:endParaRPr>
          </a:p>
          <a:p>
            <a:pPr marL="2437765" marR="58419" indent="-2040889">
              <a:lnSpc>
                <a:spcPct val="100000"/>
              </a:lnSpc>
            </a:pPr>
            <a:r>
              <a:rPr sz="2400" b="1" spc="-15" dirty="0">
                <a:solidFill>
                  <a:srgbClr val="990000"/>
                </a:solidFill>
                <a:latin typeface="Calibri"/>
                <a:cs typeface="Calibri"/>
              </a:rPr>
              <a:t>S</a:t>
            </a:r>
            <a:r>
              <a:rPr sz="2400" b="1" spc="-20" dirty="0">
                <a:solidFill>
                  <a:srgbClr val="990000"/>
                </a:solidFill>
                <a:latin typeface="Calibri"/>
                <a:cs typeface="Calibri"/>
              </a:rPr>
              <a:t>p</a:t>
            </a:r>
            <a:r>
              <a:rPr sz="2400" b="1" spc="-15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2400" b="1" spc="-5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2400" b="1" spc="-15" dirty="0">
                <a:solidFill>
                  <a:srgbClr val="990000"/>
                </a:solidFill>
                <a:latin typeface="Calibri"/>
                <a:cs typeface="Calibri"/>
              </a:rPr>
              <a:t>k</a:t>
            </a:r>
            <a:r>
              <a:rPr sz="2400" b="1" spc="-1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990000"/>
                </a:solidFill>
                <a:latin typeface="Calibri"/>
                <a:cs typeface="Calibri"/>
              </a:rPr>
              <a:t>all</a:t>
            </a:r>
            <a:r>
              <a:rPr sz="2400" b="1" spc="-25" dirty="0">
                <a:solidFill>
                  <a:srgbClr val="990000"/>
                </a:solidFill>
                <a:latin typeface="Calibri"/>
                <a:cs typeface="Calibri"/>
              </a:rPr>
              <a:t>o</a:t>
            </a:r>
            <a:r>
              <a:rPr sz="2400" b="1" spc="-20" dirty="0">
                <a:solidFill>
                  <a:srgbClr val="990000"/>
                </a:solidFill>
                <a:latin typeface="Calibri"/>
                <a:cs typeface="Calibri"/>
              </a:rPr>
              <a:t>w</a:t>
            </a:r>
            <a:r>
              <a:rPr sz="2400" b="1" spc="-10" dirty="0">
                <a:solidFill>
                  <a:srgbClr val="990000"/>
                </a:solidFill>
                <a:latin typeface="Calibri"/>
                <a:cs typeface="Calibri"/>
              </a:rPr>
              <a:t>s</a:t>
            </a:r>
            <a:r>
              <a:rPr sz="2400" b="1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400" b="1" spc="-45" dirty="0">
                <a:solidFill>
                  <a:srgbClr val="990000"/>
                </a:solidFill>
                <a:latin typeface="Calibri"/>
                <a:cs typeface="Calibri"/>
              </a:rPr>
              <a:t>y</a:t>
            </a:r>
            <a:r>
              <a:rPr sz="2400" b="1" spc="-20" dirty="0">
                <a:solidFill>
                  <a:srgbClr val="990000"/>
                </a:solidFill>
                <a:latin typeface="Calibri"/>
                <a:cs typeface="Calibri"/>
              </a:rPr>
              <a:t>o</a:t>
            </a:r>
            <a:r>
              <a:rPr sz="2400" b="1" spc="-15" dirty="0">
                <a:solidFill>
                  <a:srgbClr val="990000"/>
                </a:solidFill>
                <a:latin typeface="Calibri"/>
                <a:cs typeface="Calibri"/>
              </a:rPr>
              <a:t>u</a:t>
            </a:r>
            <a:r>
              <a:rPr sz="2400" b="1" spc="-1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400" b="1" spc="-30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2400" b="1" spc="-15" dirty="0">
                <a:solidFill>
                  <a:srgbClr val="990000"/>
                </a:solidFill>
                <a:latin typeface="Calibri"/>
                <a:cs typeface="Calibri"/>
              </a:rPr>
              <a:t>o</a:t>
            </a:r>
            <a:r>
              <a:rPr sz="2400" b="1" spc="-1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990000"/>
                </a:solidFill>
                <a:latin typeface="Calibri"/>
                <a:cs typeface="Calibri"/>
              </a:rPr>
              <a:t>co</a:t>
            </a:r>
            <a:r>
              <a:rPr sz="2400" b="1" spc="-40" dirty="0">
                <a:solidFill>
                  <a:srgbClr val="990000"/>
                </a:solidFill>
                <a:latin typeface="Calibri"/>
                <a:cs typeface="Calibri"/>
              </a:rPr>
              <a:t>n</a:t>
            </a:r>
            <a:r>
              <a:rPr sz="2400" b="1" spc="-5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2400" b="1" spc="-35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2400" b="1" spc="-20" dirty="0">
                <a:solidFill>
                  <a:srgbClr val="990000"/>
                </a:solidFill>
                <a:latin typeface="Calibri"/>
                <a:cs typeface="Calibri"/>
              </a:rPr>
              <a:t>o</a:t>
            </a:r>
            <a:r>
              <a:rPr sz="2400" b="1" spc="-10" dirty="0">
                <a:solidFill>
                  <a:srgbClr val="990000"/>
                </a:solidFill>
                <a:latin typeface="Calibri"/>
                <a:cs typeface="Calibri"/>
              </a:rPr>
              <a:t>l </a:t>
            </a:r>
            <a:r>
              <a:rPr sz="2400" b="1" spc="-25" dirty="0">
                <a:solidFill>
                  <a:srgbClr val="990000"/>
                </a:solidFill>
                <a:latin typeface="Calibri"/>
                <a:cs typeface="Calibri"/>
              </a:rPr>
              <a:t>wh</a:t>
            </a:r>
            <a:r>
              <a:rPr sz="2400" b="1" spc="-40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2400" b="1" spc="-10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2400" b="1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990000"/>
                </a:solidFill>
                <a:latin typeface="Calibri"/>
                <a:cs typeface="Calibri"/>
              </a:rPr>
              <a:t>i</a:t>
            </a:r>
            <a:r>
              <a:rPr sz="2400" b="1" spc="-10" dirty="0">
                <a:solidFill>
                  <a:srgbClr val="990000"/>
                </a:solidFill>
                <a:latin typeface="Calibri"/>
                <a:cs typeface="Calibri"/>
              </a:rPr>
              <a:t>s</a:t>
            </a:r>
            <a:r>
              <a:rPr sz="2400" b="1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990000"/>
                </a:solidFill>
                <a:latin typeface="Calibri"/>
                <a:cs typeface="Calibri"/>
              </a:rPr>
              <a:t>c</a:t>
            </a:r>
            <a:r>
              <a:rPr sz="2400" b="1" spc="-15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2400" b="1" spc="-5" dirty="0">
                <a:solidFill>
                  <a:srgbClr val="990000"/>
                </a:solidFill>
                <a:latin typeface="Calibri"/>
                <a:cs typeface="Calibri"/>
              </a:rPr>
              <a:t>c</a:t>
            </a:r>
            <a:r>
              <a:rPr sz="2400" b="1" spc="-20" dirty="0">
                <a:solidFill>
                  <a:srgbClr val="990000"/>
                </a:solidFill>
                <a:latin typeface="Calibri"/>
                <a:cs typeface="Calibri"/>
              </a:rPr>
              <a:t>h</a:t>
            </a:r>
            <a:r>
              <a:rPr sz="2400" b="1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400" b="1" spc="-15" dirty="0">
                <a:solidFill>
                  <a:srgbClr val="990000"/>
                </a:solidFill>
                <a:latin typeface="Calibri"/>
                <a:cs typeface="Calibri"/>
              </a:rPr>
              <a:t>d</a:t>
            </a:r>
            <a:r>
              <a:rPr sz="2400" b="1" spc="-1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990000"/>
                </a:solidFill>
                <a:latin typeface="Calibri"/>
                <a:cs typeface="Calibri"/>
              </a:rPr>
              <a:t>in</a:t>
            </a:r>
            <a:r>
              <a:rPr sz="2400" b="1" spc="-1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990000"/>
                </a:solidFill>
                <a:latin typeface="Calibri"/>
                <a:cs typeface="Calibri"/>
              </a:rPr>
              <a:t>m</a:t>
            </a:r>
            <a:r>
              <a:rPr sz="2400" b="1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400" b="1" spc="-5" dirty="0">
                <a:solidFill>
                  <a:srgbClr val="990000"/>
                </a:solidFill>
                <a:latin typeface="Calibri"/>
                <a:cs typeface="Calibri"/>
              </a:rPr>
              <a:t>m</a:t>
            </a:r>
            <a:r>
              <a:rPr sz="2400" b="1" spc="-20" dirty="0">
                <a:solidFill>
                  <a:srgbClr val="990000"/>
                </a:solidFill>
                <a:latin typeface="Calibri"/>
                <a:cs typeface="Calibri"/>
              </a:rPr>
              <a:t>o</a:t>
            </a:r>
            <a:r>
              <a:rPr sz="2400" b="1" spc="5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2400" b="1" spc="-165" dirty="0">
                <a:solidFill>
                  <a:srgbClr val="990000"/>
                </a:solidFill>
                <a:latin typeface="Calibri"/>
                <a:cs typeface="Calibri"/>
              </a:rPr>
              <a:t>y</a:t>
            </a:r>
            <a:r>
              <a:rPr sz="2400" b="1" dirty="0">
                <a:solidFill>
                  <a:srgbClr val="990000"/>
                </a:solidFill>
                <a:latin typeface="Calibri"/>
                <a:cs typeface="Calibri"/>
              </a:rPr>
              <a:t>. </a:t>
            </a:r>
            <a:r>
              <a:rPr sz="2400" b="1" spc="-20" dirty="0">
                <a:solidFill>
                  <a:srgbClr val="990000"/>
                </a:solidFill>
                <a:latin typeface="Calibri"/>
                <a:cs typeface="Calibri"/>
              </a:rPr>
              <a:t>u</a:t>
            </a:r>
            <a:r>
              <a:rPr sz="2400" b="1" spc="-5" dirty="0">
                <a:solidFill>
                  <a:srgbClr val="990000"/>
                </a:solidFill>
                <a:latin typeface="Calibri"/>
                <a:cs typeface="Calibri"/>
              </a:rPr>
              <a:t>s</a:t>
            </a:r>
            <a:r>
              <a:rPr sz="2400" b="1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400" b="1" spc="-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400" b="1" i="1" spc="-5" dirty="0">
                <a:solidFill>
                  <a:srgbClr val="990000"/>
                </a:solidFill>
                <a:latin typeface="Calibri"/>
                <a:cs typeface="Calibri"/>
              </a:rPr>
              <a:t>pe</a:t>
            </a:r>
            <a:r>
              <a:rPr sz="2400" b="1" i="1" dirty="0">
                <a:solidFill>
                  <a:srgbClr val="990000"/>
                </a:solidFill>
                <a:latin typeface="Calibri"/>
                <a:cs typeface="Calibri"/>
              </a:rPr>
              <a:t>rs</a:t>
            </a:r>
            <a:r>
              <a:rPr sz="2400" b="1" i="1" spc="-15" dirty="0">
                <a:solidFill>
                  <a:srgbClr val="990000"/>
                </a:solidFill>
                <a:latin typeface="Calibri"/>
                <a:cs typeface="Calibri"/>
              </a:rPr>
              <a:t>i</a:t>
            </a:r>
            <a:r>
              <a:rPr sz="2400" b="1" i="1" spc="-25" dirty="0">
                <a:solidFill>
                  <a:srgbClr val="990000"/>
                </a:solidFill>
                <a:latin typeface="Calibri"/>
                <a:cs typeface="Calibri"/>
              </a:rPr>
              <a:t>s</a:t>
            </a:r>
            <a:r>
              <a:rPr sz="2400" b="1" i="1" spc="-5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2400" b="1" i="1" spc="-10" dirty="0">
                <a:solidFill>
                  <a:srgbClr val="990000"/>
                </a:solidFill>
                <a:latin typeface="Calibri"/>
                <a:cs typeface="Calibri"/>
              </a:rPr>
              <a:t>()</a:t>
            </a:r>
            <a:r>
              <a:rPr sz="2400" b="1" i="1" spc="-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990000"/>
                </a:solidFill>
                <a:latin typeface="Calibri"/>
                <a:cs typeface="Calibri"/>
              </a:rPr>
              <a:t>o</a:t>
            </a:r>
            <a:r>
              <a:rPr sz="2400" b="1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2400" b="1" spc="-1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400" b="1" i="1" spc="-30" dirty="0">
                <a:solidFill>
                  <a:srgbClr val="990000"/>
                </a:solidFill>
                <a:latin typeface="Calibri"/>
                <a:cs typeface="Calibri"/>
              </a:rPr>
              <a:t>c</a:t>
            </a:r>
            <a:r>
              <a:rPr sz="2400" b="1" i="1" spc="-20" dirty="0">
                <a:solidFill>
                  <a:srgbClr val="990000"/>
                </a:solidFill>
                <a:latin typeface="Calibri"/>
                <a:cs typeface="Calibri"/>
              </a:rPr>
              <a:t>ac</a:t>
            </a:r>
            <a:r>
              <a:rPr sz="2400" b="1" i="1" spc="-5" dirty="0">
                <a:solidFill>
                  <a:srgbClr val="990000"/>
                </a:solidFill>
                <a:latin typeface="Calibri"/>
                <a:cs typeface="Calibri"/>
              </a:rPr>
              <a:t>he</a:t>
            </a:r>
            <a:r>
              <a:rPr sz="2400" b="1" i="1" spc="-10" dirty="0">
                <a:solidFill>
                  <a:srgbClr val="990000"/>
                </a:solidFill>
                <a:latin typeface="Calibri"/>
                <a:cs typeface="Calibri"/>
              </a:rPr>
              <a:t>()</a:t>
            </a:r>
            <a:endParaRPr sz="2400">
              <a:latin typeface="Calibri"/>
              <a:cs typeface="Calibri"/>
            </a:endParaRPr>
          </a:p>
          <a:p>
            <a:pPr marL="397510" marR="2200275">
              <a:lnSpc>
                <a:spcPct val="100000"/>
              </a:lnSpc>
              <a:spcBef>
                <a:spcPts val="1345"/>
              </a:spcBef>
            </a:pP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spc="-10" dirty="0">
                <a:latin typeface="Calibri"/>
                <a:cs typeface="Calibri"/>
              </a:rPr>
              <a:t>ac</a:t>
            </a:r>
            <a:r>
              <a:rPr sz="1800" spc="5" dirty="0">
                <a:latin typeface="Calibri"/>
                <a:cs typeface="Calibri"/>
              </a:rPr>
              <a:t>h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()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: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u</a:t>
            </a:r>
            <a:r>
              <a:rPr sz="1800" spc="-5" dirty="0">
                <a:latin typeface="Calibri"/>
                <a:cs typeface="Calibri"/>
              </a:rPr>
              <a:t>si</a:t>
            </a:r>
            <a:r>
              <a:rPr sz="1800" spc="5" dirty="0">
                <a:latin typeface="Calibri"/>
                <a:cs typeface="Calibri"/>
              </a:rPr>
              <a:t>n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5" dirty="0">
                <a:latin typeface="Calibri"/>
                <a:cs typeface="Calibri"/>
              </a:rPr>
              <a:t>h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d</a:t>
            </a:r>
            <a:r>
              <a:rPr sz="1800" spc="-25" dirty="0">
                <a:latin typeface="Calibri"/>
                <a:cs typeface="Calibri"/>
              </a:rPr>
              <a:t>e</a:t>
            </a:r>
            <a:r>
              <a:rPr sz="1800" spc="-35" dirty="0">
                <a:latin typeface="Calibri"/>
                <a:cs typeface="Calibri"/>
              </a:rPr>
              <a:t>f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u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s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5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5" dirty="0">
                <a:latin typeface="Calibri"/>
                <a:cs typeface="Calibri"/>
              </a:rPr>
              <a:t>g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15" dirty="0">
                <a:latin typeface="Calibri"/>
                <a:cs typeface="Calibri"/>
              </a:rPr>
              <a:t>e</a:t>
            </a:r>
            <a:r>
              <a:rPr sz="1800" spc="-30" dirty="0">
                <a:latin typeface="Calibri"/>
                <a:cs typeface="Calibri"/>
              </a:rPr>
              <a:t>v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l p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si</a:t>
            </a:r>
            <a:r>
              <a:rPr sz="1800" spc="-25" dirty="0">
                <a:latin typeface="Calibri"/>
                <a:cs typeface="Calibri"/>
              </a:rPr>
              <a:t>s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()</a:t>
            </a:r>
            <a:r>
              <a:rPr sz="1800" spc="-5" dirty="0">
                <a:latin typeface="Calibri"/>
                <a:cs typeface="Calibri"/>
              </a:rPr>
              <a:t>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s 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s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5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5" dirty="0">
                <a:latin typeface="Calibri"/>
                <a:cs typeface="Calibri"/>
              </a:rPr>
              <a:t>g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15" dirty="0">
                <a:latin typeface="Calibri"/>
                <a:cs typeface="Calibri"/>
              </a:rPr>
              <a:t>e</a:t>
            </a:r>
            <a:r>
              <a:rPr sz="1800" spc="-30" dirty="0">
                <a:latin typeface="Calibri"/>
                <a:cs typeface="Calibri"/>
              </a:rPr>
              <a:t>v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 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</a:t>
            </a:r>
            <a:r>
              <a:rPr sz="1800" spc="-5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0" dirty="0">
                <a:latin typeface="Calibri"/>
                <a:cs typeface="Calibri"/>
              </a:rPr>
              <a:t>me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17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,</a:t>
            </a:r>
            <a:endParaRPr sz="1800">
              <a:latin typeface="Calibri"/>
              <a:cs typeface="Calibri"/>
            </a:endParaRPr>
          </a:p>
          <a:p>
            <a:pPr marL="128778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15" dirty="0">
                <a:latin typeface="Calibri"/>
                <a:cs typeface="Calibri"/>
              </a:rPr>
              <a:t>.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-5" dirty="0">
                <a:latin typeface="Calibri"/>
                <a:cs typeface="Calibri"/>
              </a:rPr>
              <a:t>.,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“</a:t>
            </a:r>
            <a:r>
              <a:rPr sz="1800" spc="-25" dirty="0">
                <a:latin typeface="Calibri"/>
                <a:cs typeface="Calibri"/>
              </a:rPr>
              <a:t>M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spc="-25" dirty="0">
                <a:latin typeface="Calibri"/>
                <a:cs typeface="Calibri"/>
              </a:rPr>
              <a:t>M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Y</a:t>
            </a:r>
            <a:r>
              <a:rPr sz="1800" dirty="0">
                <a:latin typeface="Calibri"/>
                <a:cs typeface="Calibri"/>
              </a:rPr>
              <a:t>_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5" dirty="0">
                <a:latin typeface="Calibri"/>
                <a:cs typeface="Calibri"/>
              </a:rPr>
              <a:t>N</a:t>
            </a:r>
            <a:r>
              <a:rPr sz="1800" spc="-145" dirty="0">
                <a:latin typeface="Calibri"/>
                <a:cs typeface="Calibri"/>
              </a:rPr>
              <a:t>L</a:t>
            </a:r>
            <a:r>
              <a:rPr sz="1800" spc="20" dirty="0">
                <a:latin typeface="Calibri"/>
                <a:cs typeface="Calibri"/>
              </a:rPr>
              <a:t>Y</a:t>
            </a:r>
            <a:r>
              <a:rPr sz="1800" spc="-180" dirty="0">
                <a:latin typeface="Calibri"/>
                <a:cs typeface="Calibri"/>
              </a:rPr>
              <a:t>”</a:t>
            </a:r>
            <a:r>
              <a:rPr sz="1800" spc="-5" dirty="0">
                <a:latin typeface="Calibri"/>
                <a:cs typeface="Calibri"/>
              </a:rPr>
              <a:t>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“</a:t>
            </a:r>
            <a:r>
              <a:rPr sz="1800" spc="-25" dirty="0">
                <a:latin typeface="Calibri"/>
                <a:cs typeface="Calibri"/>
              </a:rPr>
              <a:t>M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spc="-25" dirty="0">
                <a:latin typeface="Calibri"/>
                <a:cs typeface="Calibri"/>
              </a:rPr>
              <a:t>M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Y</a:t>
            </a:r>
            <a:r>
              <a:rPr sz="1800" dirty="0">
                <a:latin typeface="Calibri"/>
                <a:cs typeface="Calibri"/>
              </a:rPr>
              <a:t>_</a:t>
            </a:r>
            <a:r>
              <a:rPr sz="1800" spc="-2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N</a:t>
            </a:r>
            <a:r>
              <a:rPr sz="1800" spc="5" dirty="0">
                <a:latin typeface="Calibri"/>
                <a:cs typeface="Calibri"/>
              </a:rPr>
              <a:t>D</a:t>
            </a:r>
            <a:r>
              <a:rPr sz="1800" dirty="0">
                <a:latin typeface="Calibri"/>
                <a:cs typeface="Calibri"/>
              </a:rPr>
              <a:t>_</a:t>
            </a:r>
            <a:r>
              <a:rPr sz="1800" spc="5" dirty="0">
                <a:latin typeface="Calibri"/>
                <a:cs typeface="Calibri"/>
              </a:rPr>
              <a:t>D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K</a:t>
            </a:r>
            <a:r>
              <a:rPr sz="1800" dirty="0">
                <a:latin typeface="Calibri"/>
                <a:cs typeface="Calibri"/>
              </a:rPr>
              <a:t>”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43292-4A94-4C45-AEC0-CF9F33A6518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1063" y="2993135"/>
            <a:ext cx="8881872" cy="16794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26483" y="500664"/>
            <a:ext cx="6490970" cy="1228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256155">
              <a:lnSpc>
                <a:spcPct val="100000"/>
              </a:lnSpc>
            </a:pPr>
            <a:r>
              <a:rPr sz="4400" spc="-10" dirty="0">
                <a:solidFill>
                  <a:srgbClr val="990000"/>
                </a:solidFill>
                <a:latin typeface="Calibri"/>
                <a:cs typeface="Calibri"/>
              </a:rPr>
              <a:t>I</a:t>
            </a:r>
            <a:r>
              <a:rPr sz="4400" spc="-60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4400" spc="-25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4400" spc="-105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4400" spc="-60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4400" spc="-15" dirty="0">
                <a:solidFill>
                  <a:srgbClr val="990000"/>
                </a:solidFill>
                <a:latin typeface="Calibri"/>
                <a:cs typeface="Calibri"/>
              </a:rPr>
              <a:t>ti</a:t>
            </a:r>
            <a:r>
              <a:rPr sz="4400" spc="-20" dirty="0">
                <a:solidFill>
                  <a:srgbClr val="990000"/>
                </a:solidFill>
                <a:latin typeface="Calibri"/>
                <a:cs typeface="Calibri"/>
              </a:rPr>
              <a:t>o</a:t>
            </a:r>
            <a:r>
              <a:rPr sz="4400" spc="-25" dirty="0">
                <a:solidFill>
                  <a:srgbClr val="990000"/>
                </a:solidFill>
                <a:latin typeface="Calibri"/>
                <a:cs typeface="Calibri"/>
              </a:rPr>
              <a:t>n</a:t>
            </a:r>
            <a:r>
              <a:rPr sz="4400" spc="-10" dirty="0">
                <a:solidFill>
                  <a:srgbClr val="990000"/>
                </a:solidFill>
                <a:latin typeface="Calibri"/>
                <a:cs typeface="Calibri"/>
              </a:rPr>
              <a:t>  </a:t>
            </a:r>
            <a:r>
              <a:rPr sz="4400" spc="-20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4400" spc="-105" dirty="0">
                <a:solidFill>
                  <a:srgbClr val="990000"/>
                </a:solidFill>
                <a:latin typeface="Calibri"/>
                <a:cs typeface="Calibri"/>
              </a:rPr>
              <a:t>x</a:t>
            </a:r>
            <a:r>
              <a:rPr sz="4400" spc="-15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4400" spc="-25" dirty="0">
                <a:solidFill>
                  <a:srgbClr val="990000"/>
                </a:solidFill>
                <a:latin typeface="Calibri"/>
                <a:cs typeface="Calibri"/>
              </a:rPr>
              <a:t>mple:</a:t>
            </a:r>
            <a:r>
              <a:rPr sz="440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4400" spc="-20" dirty="0">
                <a:solidFill>
                  <a:srgbClr val="990000"/>
                </a:solidFill>
                <a:latin typeface="Calibri"/>
                <a:cs typeface="Calibri"/>
              </a:rPr>
              <a:t>L</a:t>
            </a:r>
            <a:r>
              <a:rPr sz="4400" spc="-15" dirty="0">
                <a:solidFill>
                  <a:srgbClr val="990000"/>
                </a:solidFill>
                <a:latin typeface="Calibri"/>
                <a:cs typeface="Calibri"/>
              </a:rPr>
              <a:t>ogi</a:t>
            </a:r>
            <a:r>
              <a:rPr sz="4400" spc="-70" dirty="0">
                <a:solidFill>
                  <a:srgbClr val="990000"/>
                </a:solidFill>
                <a:latin typeface="Calibri"/>
                <a:cs typeface="Calibri"/>
              </a:rPr>
              <a:t>s</a:t>
            </a:r>
            <a:r>
              <a:rPr sz="4400" spc="-15" dirty="0">
                <a:solidFill>
                  <a:srgbClr val="990000"/>
                </a:solidFill>
                <a:latin typeface="Calibri"/>
                <a:cs typeface="Calibri"/>
              </a:rPr>
              <a:t>tic</a:t>
            </a:r>
            <a:r>
              <a:rPr sz="4400" spc="1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4400" spc="-105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4400" spc="-25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4400" spc="-20" dirty="0">
                <a:solidFill>
                  <a:srgbClr val="990000"/>
                </a:solidFill>
                <a:latin typeface="Calibri"/>
                <a:cs typeface="Calibri"/>
              </a:rPr>
              <a:t>g</a:t>
            </a:r>
            <a:r>
              <a:rPr sz="4400" spc="-75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4400" spc="-25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4400" spc="-15" dirty="0">
                <a:solidFill>
                  <a:srgbClr val="990000"/>
                </a:solidFill>
                <a:latin typeface="Calibri"/>
                <a:cs typeface="Calibri"/>
              </a:rPr>
              <a:t>ssio</a:t>
            </a:r>
            <a:r>
              <a:rPr sz="4400" spc="-25" dirty="0">
                <a:solidFill>
                  <a:srgbClr val="990000"/>
                </a:solidFill>
                <a:latin typeface="Calibri"/>
                <a:cs typeface="Calibri"/>
              </a:rPr>
              <a:t>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388" y="1904219"/>
            <a:ext cx="8018145" cy="870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Lo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5" dirty="0">
                <a:latin typeface="Calibri"/>
                <a:cs typeface="Calibri"/>
              </a:rPr>
              <a:t>s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ess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5" dirty="0">
                <a:latin typeface="Calibri"/>
                <a:cs typeface="Calibri"/>
              </a:rPr>
              <a:t>on</a:t>
            </a:r>
            <a:r>
              <a:rPr sz="2000" dirty="0">
                <a:latin typeface="Calibri"/>
                <a:cs typeface="Calibri"/>
              </a:rPr>
              <a:t> i</a:t>
            </a:r>
            <a:r>
              <a:rPr sz="2000" spc="-10" dirty="0">
                <a:latin typeface="Calibri"/>
                <a:cs typeface="Calibri"/>
              </a:rPr>
              <a:t>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 i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spc="-2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30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25" dirty="0">
                <a:latin typeface="Calibri"/>
                <a:cs typeface="Calibri"/>
              </a:rPr>
              <a:t>g</a:t>
            </a:r>
            <a:r>
              <a:rPr sz="2000" spc="-15" dirty="0">
                <a:latin typeface="Calibri"/>
                <a:cs typeface="Calibri"/>
              </a:rPr>
              <a:t>o</a:t>
            </a:r>
            <a:r>
              <a:rPr sz="2000" spc="-5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5" dirty="0">
                <a:latin typeface="Calibri"/>
                <a:cs typeface="Calibri"/>
              </a:rPr>
              <a:t>hm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5" dirty="0">
                <a:latin typeface="Calibri"/>
                <a:cs typeface="Calibri"/>
              </a:rPr>
              <a:t>yp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dirty="0">
                <a:latin typeface="Calibri"/>
                <a:cs typeface="Calibri"/>
              </a:rPr>
              <a:t>ll</a:t>
            </a:r>
            <a:r>
              <a:rPr sz="2000" spc="-10" dirty="0">
                <a:latin typeface="Calibri"/>
                <a:cs typeface="Calibri"/>
              </a:rPr>
              <a:t>y </a:t>
            </a:r>
            <a:r>
              <a:rPr sz="2000" spc="-15" dirty="0">
                <a:latin typeface="Calibri"/>
                <a:cs typeface="Calibri"/>
              </a:rPr>
              <a:t>u</a:t>
            </a:r>
            <a:r>
              <a:rPr sz="2000" spc="-5" dirty="0">
                <a:latin typeface="Calibri"/>
                <a:cs typeface="Calibri"/>
              </a:rPr>
              <a:t>se</a:t>
            </a:r>
            <a:r>
              <a:rPr sz="2000" spc="-15" dirty="0">
                <a:latin typeface="Calibri"/>
                <a:cs typeface="Calibri"/>
              </a:rPr>
              <a:t>d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f</a:t>
            </a:r>
            <a:r>
              <a:rPr sz="2000" spc="-10" dirty="0">
                <a:latin typeface="Calibri"/>
                <a:cs typeface="Calibri"/>
              </a:rPr>
              <a:t>or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5" dirty="0">
                <a:latin typeface="Calibri"/>
                <a:cs typeface="Calibri"/>
              </a:rPr>
              <a:t>ass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f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c</a:t>
            </a:r>
            <a:r>
              <a:rPr sz="2000" spc="-2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on. L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70" dirty="0">
                <a:latin typeface="Calibri"/>
                <a:cs typeface="Calibri"/>
              </a:rPr>
              <a:t>k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mo</a:t>
            </a:r>
            <a:r>
              <a:rPr sz="2000" spc="-2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5" dirty="0">
                <a:latin typeface="Calibri"/>
                <a:cs typeface="Calibri"/>
              </a:rPr>
              <a:t>ass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f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c</a:t>
            </a:r>
            <a:r>
              <a:rPr sz="2000" spc="-2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5" dirty="0">
                <a:latin typeface="Calibri"/>
                <a:cs typeface="Calibri"/>
              </a:rPr>
              <a:t>on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25" dirty="0">
                <a:latin typeface="Calibri"/>
                <a:cs typeface="Calibri"/>
              </a:rPr>
              <a:t>g</a:t>
            </a:r>
            <a:r>
              <a:rPr sz="2000" spc="-15" dirty="0">
                <a:latin typeface="Calibri"/>
                <a:cs typeface="Calibri"/>
              </a:rPr>
              <a:t>o</a:t>
            </a:r>
            <a:r>
              <a:rPr sz="2000" spc="-5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5" dirty="0">
                <a:latin typeface="Calibri"/>
                <a:cs typeface="Calibri"/>
              </a:rPr>
              <a:t>hm</a:t>
            </a:r>
            <a:r>
              <a:rPr sz="2000" spc="-5" dirty="0">
                <a:latin typeface="Calibri"/>
                <a:cs typeface="Calibri"/>
              </a:rPr>
              <a:t>s,</a:t>
            </a:r>
            <a:r>
              <a:rPr sz="2000" dirty="0">
                <a:latin typeface="Calibri"/>
                <a:cs typeface="Calibri"/>
              </a:rPr>
              <a:t> i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upd</a:t>
            </a:r>
            <a:r>
              <a:rPr sz="2000" spc="-25" dirty="0">
                <a:latin typeface="Calibri"/>
                <a:cs typeface="Calibri"/>
              </a:rPr>
              <a:t>at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35" dirty="0">
                <a:latin typeface="Calibri"/>
                <a:cs typeface="Calibri"/>
              </a:rPr>
              <a:t>w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35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spc="-2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30" dirty="0">
                <a:latin typeface="Calibri"/>
                <a:cs typeface="Calibri"/>
              </a:rPr>
              <a:t>v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10" dirty="0">
                <a:latin typeface="Calibri"/>
                <a:cs typeface="Calibri"/>
              </a:rPr>
              <a:t>y </a:t>
            </a:r>
            <a:r>
              <a:rPr sz="2000" spc="-15" dirty="0">
                <a:latin typeface="Calibri"/>
                <a:cs typeface="Calibri"/>
              </a:rPr>
              <a:t>b</a:t>
            </a:r>
            <a:r>
              <a:rPr sz="2000" spc="-5" dirty="0">
                <a:latin typeface="Calibri"/>
                <a:cs typeface="Calibri"/>
              </a:rPr>
              <a:t>as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on</a:t>
            </a:r>
            <a:r>
              <a:rPr sz="2000" spc="-5" dirty="0">
                <a:latin typeface="Calibri"/>
                <a:cs typeface="Calibri"/>
              </a:rPr>
              <a:t> t</a:t>
            </a:r>
            <a:r>
              <a:rPr sz="2000" spc="-15" dirty="0">
                <a:latin typeface="Calibri"/>
                <a:cs typeface="Calibri"/>
              </a:rPr>
              <a:t>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ining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</a:t>
            </a:r>
            <a:r>
              <a:rPr sz="2000" spc="-25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a.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15384" y="2996183"/>
            <a:ext cx="1008888" cy="3870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65507" y="3023420"/>
            <a:ext cx="907415" cy="287020"/>
          </a:xfrm>
          <a:custGeom>
            <a:avLst/>
            <a:gdLst/>
            <a:ahLst/>
            <a:cxnLst/>
            <a:rect l="l" t="t" r="r" b="b"/>
            <a:pathLst>
              <a:path w="907414" h="287020">
                <a:moveTo>
                  <a:pt x="0" y="0"/>
                </a:moveTo>
                <a:lnTo>
                  <a:pt x="907337" y="0"/>
                </a:lnTo>
                <a:lnTo>
                  <a:pt x="907337" y="286667"/>
                </a:lnTo>
                <a:lnTo>
                  <a:pt x="0" y="286667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99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049034" y="4810028"/>
            <a:ext cx="5283200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i="1" spc="-15" dirty="0">
                <a:solidFill>
                  <a:srgbClr val="990000"/>
                </a:solidFill>
                <a:latin typeface="Calibri"/>
                <a:cs typeface="Calibri"/>
              </a:rPr>
              <a:t>poi</a:t>
            </a:r>
            <a:r>
              <a:rPr sz="2000" b="1" i="1" spc="-35" dirty="0">
                <a:solidFill>
                  <a:srgbClr val="990000"/>
                </a:solidFill>
                <a:latin typeface="Calibri"/>
                <a:cs typeface="Calibri"/>
              </a:rPr>
              <a:t>n</a:t>
            </a:r>
            <a:r>
              <a:rPr sz="2000" b="1" i="1" spc="-15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2000" b="1" i="1" spc="-10" dirty="0">
                <a:solidFill>
                  <a:srgbClr val="990000"/>
                </a:solidFill>
                <a:latin typeface="Calibri"/>
                <a:cs typeface="Calibri"/>
              </a:rPr>
              <a:t>s</a:t>
            </a:r>
            <a:r>
              <a:rPr sz="2000" b="1" i="1" spc="-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990000"/>
                </a:solidFill>
                <a:latin typeface="Calibri"/>
                <a:cs typeface="Calibri"/>
              </a:rPr>
              <a:t>is</a:t>
            </a:r>
            <a:r>
              <a:rPr sz="2000" b="1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000" b="1" spc="-35" dirty="0">
                <a:solidFill>
                  <a:srgbClr val="990000"/>
                </a:solidFill>
                <a:latin typeface="Calibri"/>
                <a:cs typeface="Calibri"/>
              </a:rPr>
              <a:t>v</a:t>
            </a:r>
            <a:r>
              <a:rPr sz="2000" b="1" spc="-10" dirty="0">
                <a:solidFill>
                  <a:srgbClr val="990000"/>
                </a:solidFill>
                <a:latin typeface="Calibri"/>
                <a:cs typeface="Calibri"/>
              </a:rPr>
              <a:t>alu</a:t>
            </a:r>
            <a:r>
              <a:rPr sz="2000" b="1" spc="-25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2000" b="1" spc="-40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2000" b="1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000" b="1" spc="-15" dirty="0">
                <a:solidFill>
                  <a:srgbClr val="990000"/>
                </a:solidFill>
                <a:latin typeface="Calibri"/>
                <a:cs typeface="Calibri"/>
              </a:rPr>
              <a:t>d</a:t>
            </a:r>
            <a:r>
              <a:rPr sz="2000" b="1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990000"/>
                </a:solidFill>
                <a:latin typeface="Calibri"/>
                <a:cs typeface="Calibri"/>
              </a:rPr>
              <a:t>o</a:t>
            </a:r>
            <a:r>
              <a:rPr sz="2000" b="1" spc="-10" dirty="0">
                <a:solidFill>
                  <a:srgbClr val="990000"/>
                </a:solidFill>
                <a:latin typeface="Calibri"/>
                <a:cs typeface="Calibri"/>
              </a:rPr>
              <a:t>nce</a:t>
            </a:r>
            <a:r>
              <a:rPr sz="2000" b="1" spc="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990000"/>
                </a:solidFill>
                <a:latin typeface="Calibri"/>
                <a:cs typeface="Calibri"/>
              </a:rPr>
              <a:t>an</a:t>
            </a:r>
            <a:r>
              <a:rPr sz="2000" b="1" spc="-15" dirty="0">
                <a:solidFill>
                  <a:srgbClr val="990000"/>
                </a:solidFill>
                <a:latin typeface="Calibri"/>
                <a:cs typeface="Calibri"/>
              </a:rPr>
              <a:t>d</a:t>
            </a:r>
            <a:r>
              <a:rPr sz="2000" b="1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990000"/>
                </a:solidFill>
                <a:latin typeface="Calibri"/>
                <a:cs typeface="Calibri"/>
              </a:rPr>
              <a:t>is</a:t>
            </a:r>
            <a:r>
              <a:rPr sz="2000" b="1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000" b="1" spc="-20" dirty="0">
                <a:solidFill>
                  <a:srgbClr val="990000"/>
                </a:solidFill>
                <a:latin typeface="Calibri"/>
                <a:cs typeface="Calibri"/>
              </a:rPr>
              <a:t>c</a:t>
            </a:r>
            <a:r>
              <a:rPr sz="2000" b="1" spc="-10" dirty="0">
                <a:solidFill>
                  <a:srgbClr val="990000"/>
                </a:solidFill>
                <a:latin typeface="Calibri"/>
                <a:cs typeface="Calibri"/>
              </a:rPr>
              <a:t>ach</a:t>
            </a:r>
            <a:r>
              <a:rPr sz="2000" b="1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000" b="1" spc="-15" dirty="0">
                <a:solidFill>
                  <a:srgbClr val="990000"/>
                </a:solidFill>
                <a:latin typeface="Calibri"/>
                <a:cs typeface="Calibri"/>
              </a:rPr>
              <a:t>d</a:t>
            </a:r>
            <a:r>
              <a:rPr sz="2000" b="1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990000"/>
                </a:solidFill>
                <a:latin typeface="Calibri"/>
                <a:cs typeface="Calibri"/>
              </a:rPr>
              <a:t>i</a:t>
            </a:r>
            <a:r>
              <a:rPr sz="2000" b="1" spc="-15" dirty="0">
                <a:solidFill>
                  <a:srgbClr val="990000"/>
                </a:solidFill>
                <a:latin typeface="Calibri"/>
                <a:cs typeface="Calibri"/>
              </a:rPr>
              <a:t>n</a:t>
            </a:r>
            <a:r>
              <a:rPr sz="2000" b="1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000" b="1" spc="-20" dirty="0">
                <a:solidFill>
                  <a:srgbClr val="990000"/>
                </a:solidFill>
                <a:latin typeface="Calibri"/>
                <a:cs typeface="Calibri"/>
              </a:rPr>
              <a:t>m</a:t>
            </a:r>
            <a:r>
              <a:rPr sz="2000" b="1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000" b="1" spc="-15" dirty="0">
                <a:solidFill>
                  <a:srgbClr val="990000"/>
                </a:solidFill>
                <a:latin typeface="Calibri"/>
                <a:cs typeface="Calibri"/>
              </a:rPr>
              <a:t>mo</a:t>
            </a:r>
            <a:r>
              <a:rPr sz="2000" b="1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2000" b="1" spc="-130" dirty="0">
                <a:solidFill>
                  <a:srgbClr val="990000"/>
                </a:solidFill>
                <a:latin typeface="Calibri"/>
                <a:cs typeface="Calibri"/>
              </a:rPr>
              <a:t>y</a:t>
            </a:r>
            <a:r>
              <a:rPr sz="2000" b="1" spc="-10" dirty="0">
                <a:solidFill>
                  <a:srgbClr val="990000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57150" algn="ctr">
              <a:lnSpc>
                <a:spcPct val="100000"/>
              </a:lnSpc>
            </a:pPr>
            <a:r>
              <a:rPr sz="2000" b="1" spc="-5" dirty="0">
                <a:solidFill>
                  <a:srgbClr val="990000"/>
                </a:solidFill>
                <a:latin typeface="Calibri"/>
                <a:cs typeface="Calibri"/>
              </a:rPr>
              <a:t>I</a:t>
            </a:r>
            <a:r>
              <a:rPr sz="2000" b="1" spc="-10" dirty="0">
                <a:solidFill>
                  <a:srgbClr val="990000"/>
                </a:solidFill>
                <a:latin typeface="Calibri"/>
                <a:cs typeface="Calibri"/>
              </a:rPr>
              <a:t>t </a:t>
            </a:r>
            <a:r>
              <a:rPr sz="2000" b="1" spc="-20" dirty="0">
                <a:solidFill>
                  <a:srgbClr val="990000"/>
                </a:solidFill>
                <a:latin typeface="Calibri"/>
                <a:cs typeface="Calibri"/>
              </a:rPr>
              <a:t>c</a:t>
            </a:r>
            <a:r>
              <a:rPr sz="2000" b="1" spc="-15" dirty="0">
                <a:solidFill>
                  <a:srgbClr val="990000"/>
                </a:solidFill>
                <a:latin typeface="Calibri"/>
                <a:cs typeface="Calibri"/>
              </a:rPr>
              <a:t>an</a:t>
            </a:r>
            <a:r>
              <a:rPr sz="2000" b="1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990000"/>
                </a:solidFill>
                <a:latin typeface="Calibri"/>
                <a:cs typeface="Calibri"/>
              </a:rPr>
              <a:t>be</a:t>
            </a:r>
            <a:r>
              <a:rPr sz="2000" b="1" spc="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000" b="1" spc="-30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2000" b="1" spc="-5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000" b="1" spc="-10" dirty="0">
                <a:solidFill>
                  <a:srgbClr val="990000"/>
                </a:solidFill>
                <a:latin typeface="Calibri"/>
                <a:cs typeface="Calibri"/>
              </a:rPr>
              <a:t>-</a:t>
            </a:r>
            <a:r>
              <a:rPr sz="2000" b="1" spc="-5" dirty="0">
                <a:solidFill>
                  <a:srgbClr val="990000"/>
                </a:solidFill>
                <a:latin typeface="Calibri"/>
                <a:cs typeface="Calibri"/>
              </a:rPr>
              <a:t>us</a:t>
            </a:r>
            <a:r>
              <a:rPr sz="2000" b="1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000" b="1" spc="-15" dirty="0">
                <a:solidFill>
                  <a:srgbClr val="990000"/>
                </a:solidFill>
                <a:latin typeface="Calibri"/>
                <a:cs typeface="Calibri"/>
              </a:rPr>
              <a:t>d</a:t>
            </a:r>
            <a:r>
              <a:rPr sz="2000" b="1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990000"/>
                </a:solidFill>
                <a:latin typeface="Calibri"/>
                <a:cs typeface="Calibri"/>
              </a:rPr>
              <a:t>on</a:t>
            </a:r>
            <a:r>
              <a:rPr sz="2000" b="1" dirty="0">
                <a:solidFill>
                  <a:srgbClr val="990000"/>
                </a:solidFill>
                <a:latin typeface="Calibri"/>
                <a:cs typeface="Calibri"/>
              </a:rPr>
              <a:t> e</a:t>
            </a:r>
            <a:r>
              <a:rPr sz="2000" b="1" spc="-10" dirty="0">
                <a:solidFill>
                  <a:srgbClr val="990000"/>
                </a:solidFill>
                <a:latin typeface="Calibri"/>
                <a:cs typeface="Calibri"/>
              </a:rPr>
              <a:t>ach</a:t>
            </a:r>
            <a:r>
              <a:rPr sz="2000" b="1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990000"/>
                </a:solidFill>
                <a:latin typeface="Calibri"/>
                <a:cs typeface="Calibri"/>
              </a:rPr>
              <a:t>i</a:t>
            </a:r>
            <a:r>
              <a:rPr sz="2000" b="1" spc="-40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2000" b="1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000" b="1" spc="-50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2000" b="1" spc="-25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2000" b="1" spc="-15" dirty="0">
                <a:solidFill>
                  <a:srgbClr val="990000"/>
                </a:solidFill>
                <a:latin typeface="Calibri"/>
                <a:cs typeface="Calibri"/>
              </a:rPr>
              <a:t>tio</a:t>
            </a:r>
            <a:r>
              <a:rPr sz="2000" b="1" spc="-5" dirty="0">
                <a:solidFill>
                  <a:srgbClr val="990000"/>
                </a:solidFill>
                <a:latin typeface="Calibri"/>
                <a:cs typeface="Calibri"/>
              </a:rPr>
              <a:t>n.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8078D2A-FD82-0F46-91CE-5C00E05F36C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5" dirty="0">
                <a:latin typeface="Calibri"/>
                <a:cs typeface="Calibri"/>
              </a:rPr>
              <a:t>W</a:t>
            </a:r>
            <a:r>
              <a:rPr spc="-105" dirty="0">
                <a:latin typeface="Calibri"/>
                <a:cs typeface="Calibri"/>
              </a:rPr>
              <a:t>h</a:t>
            </a:r>
            <a:r>
              <a:rPr spc="-20" dirty="0">
                <a:latin typeface="Calibri"/>
                <a:cs typeface="Calibri"/>
              </a:rPr>
              <a:t>y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Spar</a:t>
            </a:r>
            <a:r>
              <a:rPr spc="-20" dirty="0">
                <a:latin typeface="Calibri"/>
                <a:cs typeface="Calibri"/>
              </a:rPr>
              <a:t>k</a:t>
            </a:r>
            <a:r>
              <a:rPr spc="5" dirty="0">
                <a:latin typeface="Calibri"/>
                <a:cs typeface="Calibri"/>
              </a:rPr>
              <a:t> i</a:t>
            </a:r>
            <a:r>
              <a:rPr spc="-20" dirty="0">
                <a:latin typeface="Calibri"/>
                <a:cs typeface="Calibri"/>
              </a:rPr>
              <a:t>s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30" dirty="0">
                <a:latin typeface="Calibri"/>
                <a:cs typeface="Calibri"/>
              </a:rPr>
              <a:t>G</a:t>
            </a:r>
            <a:r>
              <a:rPr spc="-15" dirty="0">
                <a:latin typeface="Calibri"/>
                <a:cs typeface="Calibri"/>
              </a:rPr>
              <a:t>oo</a:t>
            </a:r>
            <a:r>
              <a:rPr spc="-25" dirty="0">
                <a:latin typeface="Calibri"/>
                <a:cs typeface="Calibri"/>
              </a:rPr>
              <a:t>d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110" dirty="0">
                <a:latin typeface="Calibri"/>
                <a:cs typeface="Calibri"/>
              </a:rPr>
              <a:t>f</a:t>
            </a:r>
            <a:r>
              <a:rPr spc="-15" dirty="0">
                <a:latin typeface="Calibri"/>
                <a:cs typeface="Calibri"/>
              </a:rPr>
              <a:t>o</a:t>
            </a:r>
            <a:r>
              <a:rPr spc="-20" dirty="0">
                <a:latin typeface="Calibri"/>
                <a:cs typeface="Calibri"/>
              </a:rPr>
              <a:t>r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D</a:t>
            </a:r>
            <a:r>
              <a:rPr spc="-60" dirty="0">
                <a:latin typeface="Calibri"/>
                <a:cs typeface="Calibri"/>
              </a:rPr>
              <a:t>a</a:t>
            </a:r>
            <a:r>
              <a:rPr spc="-65" dirty="0">
                <a:latin typeface="Calibri"/>
                <a:cs typeface="Calibri"/>
              </a:rPr>
              <a:t>t</a:t>
            </a:r>
            <a:r>
              <a:rPr spc="-25" dirty="0">
                <a:latin typeface="Calibri"/>
                <a:cs typeface="Calibri"/>
              </a:rPr>
              <a:t>a</a:t>
            </a:r>
            <a:r>
              <a:rPr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Sc</a:t>
            </a:r>
            <a:r>
              <a:rPr dirty="0">
                <a:latin typeface="Calibri"/>
                <a:cs typeface="Calibri"/>
              </a:rPr>
              <a:t>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390" y="1898300"/>
            <a:ext cx="7670800" cy="2314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86995" indent="-342900">
              <a:lnSpc>
                <a:spcPct val="100000"/>
              </a:lnSpc>
              <a:buClr>
                <a:srgbClr val="990000"/>
              </a:buClr>
              <a:buFont typeface="Arial"/>
              <a:buChar char="•"/>
              <a:tabLst>
                <a:tab pos="355600" algn="l"/>
              </a:tabLst>
            </a:pPr>
            <a:r>
              <a:rPr sz="2400" b="1" spc="-5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2400" b="1" spc="-20" dirty="0">
                <a:solidFill>
                  <a:srgbClr val="990000"/>
                </a:solidFill>
                <a:latin typeface="Calibri"/>
                <a:cs typeface="Calibri"/>
              </a:rPr>
              <a:t>h</a:t>
            </a:r>
            <a:r>
              <a:rPr sz="2400" b="1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400" b="1" spc="-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990000"/>
                </a:solidFill>
                <a:latin typeface="Calibri"/>
                <a:cs typeface="Calibri"/>
              </a:rPr>
              <a:t>la</a:t>
            </a:r>
            <a:r>
              <a:rPr sz="2400" b="1" spc="-25" dirty="0">
                <a:solidFill>
                  <a:srgbClr val="990000"/>
                </a:solidFill>
                <a:latin typeface="Calibri"/>
                <a:cs typeface="Calibri"/>
              </a:rPr>
              <a:t>z</a:t>
            </a:r>
            <a:r>
              <a:rPr sz="2400" b="1" spc="-15" dirty="0">
                <a:solidFill>
                  <a:srgbClr val="990000"/>
                </a:solidFill>
                <a:latin typeface="Calibri"/>
                <a:cs typeface="Calibri"/>
              </a:rPr>
              <a:t>y</a:t>
            </a:r>
            <a:r>
              <a:rPr sz="2400" b="1" spc="-5" dirty="0">
                <a:solidFill>
                  <a:srgbClr val="990000"/>
                </a:solidFill>
                <a:latin typeface="Calibri"/>
                <a:cs typeface="Calibri"/>
              </a:rPr>
              <a:t> s</a:t>
            </a:r>
            <a:r>
              <a:rPr sz="2400" b="1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400" b="1" spc="-5" dirty="0">
                <a:solidFill>
                  <a:srgbClr val="990000"/>
                </a:solidFill>
                <a:latin typeface="Calibri"/>
                <a:cs typeface="Calibri"/>
              </a:rPr>
              <a:t>m</a:t>
            </a:r>
            <a:r>
              <a:rPr sz="2400" b="1" spc="-15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2400" b="1" spc="-40" dirty="0">
                <a:solidFill>
                  <a:srgbClr val="990000"/>
                </a:solidFill>
                <a:latin typeface="Calibri"/>
                <a:cs typeface="Calibri"/>
              </a:rPr>
              <a:t>n</a:t>
            </a:r>
            <a:r>
              <a:rPr sz="2400" b="1" spc="-5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2400" b="1" spc="-15" dirty="0">
                <a:solidFill>
                  <a:srgbClr val="990000"/>
                </a:solidFill>
                <a:latin typeface="Calibri"/>
                <a:cs typeface="Calibri"/>
              </a:rPr>
              <a:t>i</a:t>
            </a:r>
            <a:r>
              <a:rPr sz="2400" b="1" spc="-5" dirty="0">
                <a:solidFill>
                  <a:srgbClr val="990000"/>
                </a:solidFill>
                <a:latin typeface="Calibri"/>
                <a:cs typeface="Calibri"/>
              </a:rPr>
              <a:t>c</a:t>
            </a:r>
            <a:r>
              <a:rPr sz="2400" b="1" spc="-10" dirty="0">
                <a:solidFill>
                  <a:srgbClr val="990000"/>
                </a:solidFill>
                <a:latin typeface="Calibri"/>
                <a:cs typeface="Calibri"/>
              </a:rPr>
              <a:t>s</a:t>
            </a:r>
            <a:r>
              <a:rPr sz="2400" b="1" spc="-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2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25" dirty="0">
                <a:latin typeface="Calibri"/>
                <a:cs typeface="Calibri"/>
              </a:rPr>
              <a:t>s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ma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p </a:t>
            </a:r>
            <a:r>
              <a:rPr sz="2400" spc="-5" dirty="0">
                <a:latin typeface="Calibri"/>
                <a:cs typeface="Calibri"/>
              </a:rPr>
              <a:t>im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40" dirty="0">
                <a:latin typeface="Calibri"/>
                <a:cs typeface="Calibri"/>
              </a:rPr>
              <a:t>v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6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"/>
              </a:spcBef>
              <a:buClr>
                <a:srgbClr val="990000"/>
              </a:buClr>
              <a:buFont typeface="Arial"/>
              <a:buChar char="•"/>
            </a:pPr>
            <a:endParaRPr sz="35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Clr>
                <a:srgbClr val="990000"/>
              </a:buClr>
              <a:buFont typeface="Arial"/>
              <a:buChar char="•"/>
              <a:tabLst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t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mm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6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b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5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45" dirty="0">
                <a:latin typeface="Calibri"/>
                <a:cs typeface="Calibri"/>
              </a:rPr>
              <a:t>k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w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5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pa</a:t>
            </a:r>
            <a:r>
              <a:rPr sz="2400" spc="-10" dirty="0">
                <a:latin typeface="Calibri"/>
                <a:cs typeface="Calibri"/>
              </a:rPr>
              <a:t>rk </a:t>
            </a:r>
            <a:r>
              <a:rPr sz="2400" dirty="0">
                <a:latin typeface="Calibri"/>
                <a:cs typeface="Calibri"/>
              </a:rPr>
              <a:t>ar</a:t>
            </a:r>
            <a:r>
              <a:rPr sz="2400" spc="-5" dirty="0">
                <a:latin typeface="Calibri"/>
                <a:cs typeface="Calibri"/>
              </a:rPr>
              <a:t>is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f</a:t>
            </a:r>
            <a:r>
              <a:rPr sz="2400" spc="-5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20" dirty="0">
                <a:latin typeface="Calibri"/>
                <a:cs typeface="Calibri"/>
              </a:rPr>
              <a:t>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un</a:t>
            </a:r>
            <a:r>
              <a:rPr sz="2400" spc="-20" dirty="0">
                <a:latin typeface="Calibri"/>
                <a:cs typeface="Calibri"/>
              </a:rPr>
              <a:t>k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20" dirty="0">
                <a:latin typeface="Calibri"/>
                <a:cs typeface="Calibri"/>
              </a:rPr>
              <a:t>g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-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v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e</a:t>
            </a:r>
            <a:r>
              <a:rPr sz="2400" spc="-35" dirty="0">
                <a:latin typeface="Calibri"/>
                <a:cs typeface="Calibri"/>
              </a:rPr>
              <a:t>v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6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25" dirty="0">
                <a:latin typeface="Calibri"/>
                <a:cs typeface="Calibri"/>
              </a:rPr>
              <a:t>s</a:t>
            </a:r>
            <a:r>
              <a:rPr sz="2400" spc="-5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ma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io</a:t>
            </a:r>
            <a:r>
              <a:rPr sz="2400" dirty="0">
                <a:latin typeface="Calibri"/>
                <a:cs typeface="Calibri"/>
              </a:rPr>
              <a:t>ns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5" dirty="0">
                <a:latin typeface="Calibri"/>
                <a:cs typeface="Calibri"/>
              </a:rPr>
              <a:t>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u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u</a:t>
            </a:r>
            <a:r>
              <a:rPr sz="2400" spc="-5" dirty="0">
                <a:latin typeface="Calibri"/>
                <a:cs typeface="Calibri"/>
              </a:rPr>
              <a:t>s</a:t>
            </a:r>
            <a:r>
              <a:rPr sz="2400" spc="-10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d.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625E5-3269-CD49-A1D0-70E7D52927A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5" dirty="0"/>
              <a:t>Wh</a:t>
            </a:r>
            <a:r>
              <a:rPr spc="-70" dirty="0"/>
              <a:t>y</a:t>
            </a:r>
            <a:r>
              <a:rPr spc="105" dirty="0"/>
              <a:t> </a:t>
            </a:r>
            <a:r>
              <a:rPr lang="en-US" spc="125" dirty="0"/>
              <a:t>U</a:t>
            </a:r>
            <a:r>
              <a:rPr spc="125" dirty="0"/>
              <a:t>s</a:t>
            </a:r>
            <a:r>
              <a:rPr spc="135" dirty="0"/>
              <a:t>e</a:t>
            </a:r>
            <a:r>
              <a:rPr spc="105" dirty="0"/>
              <a:t> </a:t>
            </a:r>
            <a:r>
              <a:rPr lang="en-US" spc="105" dirty="0"/>
              <a:t>Spark </a:t>
            </a:r>
            <a:r>
              <a:rPr lang="en-US" spc="120" dirty="0"/>
              <a:t>O</a:t>
            </a:r>
            <a:r>
              <a:rPr spc="120" dirty="0"/>
              <a:t>peratio</a:t>
            </a:r>
            <a:r>
              <a:rPr spc="130" dirty="0"/>
              <a:t>n</a:t>
            </a:r>
            <a:r>
              <a:rPr spc="-45" dirty="0"/>
              <a:t>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7704" y="1860850"/>
            <a:ext cx="7549515" cy="4094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5080" indent="-228600">
              <a:lnSpc>
                <a:spcPts val="303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latin typeface="Times New Roman"/>
                <a:cs typeface="Times New Roman"/>
              </a:rPr>
              <a:t>T</a:t>
            </a:r>
            <a:r>
              <a:rPr sz="2800" spc="-35" dirty="0">
                <a:latin typeface="Times New Roman"/>
                <a:cs typeface="Times New Roman"/>
              </a:rPr>
              <a:t>e</a:t>
            </a:r>
            <a:r>
              <a:rPr sz="2800" spc="-25" dirty="0">
                <a:latin typeface="Times New Roman"/>
                <a:cs typeface="Times New Roman"/>
              </a:rPr>
              <a:t>chnically,</a:t>
            </a:r>
            <a:r>
              <a:rPr sz="2800" spc="50" dirty="0">
                <a:latin typeface="Times New Roman"/>
                <a:cs typeface="Times New Roman"/>
              </a:rPr>
              <a:t> </a:t>
            </a:r>
            <a:r>
              <a:rPr lang="en-US" sz="2800" spc="-245" dirty="0">
                <a:latin typeface="Times New Roman"/>
                <a:cs typeface="Times New Roman"/>
              </a:rPr>
              <a:t>one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</a:t>
            </a:r>
            <a:r>
              <a:rPr sz="2800" spc="145" dirty="0">
                <a:latin typeface="Times New Roman"/>
                <a:cs typeface="Times New Roman"/>
              </a:rPr>
              <a:t>an</a:t>
            </a:r>
            <a:r>
              <a:rPr sz="2800" spc="70" dirty="0">
                <a:latin typeface="Times New Roman"/>
                <a:cs typeface="Times New Roman"/>
              </a:rPr>
              <a:t> imp</a:t>
            </a:r>
            <a:r>
              <a:rPr sz="2800" spc="95" dirty="0">
                <a:latin typeface="Times New Roman"/>
                <a:cs typeface="Times New Roman"/>
              </a:rPr>
              <a:t>leme</a:t>
            </a:r>
            <a:r>
              <a:rPr sz="2800" spc="145" dirty="0">
                <a:latin typeface="Times New Roman"/>
                <a:cs typeface="Times New Roman"/>
              </a:rPr>
              <a:t>n</a:t>
            </a:r>
            <a:r>
              <a:rPr sz="2800" spc="85" dirty="0">
                <a:latin typeface="Times New Roman"/>
                <a:cs typeface="Times New Roman"/>
              </a:rPr>
              <a:t>t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lang="en-US" sz="2800" spc="65" dirty="0">
                <a:latin typeface="Times New Roman"/>
                <a:cs typeface="Times New Roman"/>
              </a:rPr>
              <a:t>in Python </a:t>
            </a:r>
            <a:r>
              <a:rPr sz="2800" spc="155" dirty="0">
                <a:latin typeface="Times New Roman"/>
                <a:cs typeface="Times New Roman"/>
              </a:rPr>
              <a:t>mo</a:t>
            </a:r>
            <a:r>
              <a:rPr sz="2800" spc="100" dirty="0">
                <a:latin typeface="Times New Roman"/>
                <a:cs typeface="Times New Roman"/>
              </a:rPr>
              <a:t>s</a:t>
            </a:r>
            <a:r>
              <a:rPr sz="2800" spc="105" dirty="0">
                <a:latin typeface="Times New Roman"/>
                <a:cs typeface="Times New Roman"/>
              </a:rPr>
              <a:t>t</a:t>
            </a:r>
            <a:r>
              <a:rPr sz="2800" spc="45" dirty="0">
                <a:latin typeface="Times New Roman"/>
                <a:cs typeface="Times New Roman"/>
              </a:rPr>
              <a:t> </a:t>
            </a:r>
            <a:r>
              <a:rPr sz="2800" spc="50" dirty="0">
                <a:latin typeface="Times New Roman"/>
                <a:cs typeface="Times New Roman"/>
              </a:rPr>
              <a:t>o</a:t>
            </a:r>
            <a:r>
              <a:rPr sz="2800" spc="35" dirty="0">
                <a:latin typeface="Times New Roman"/>
                <a:cs typeface="Times New Roman"/>
              </a:rPr>
              <a:t>f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spc="190" dirty="0">
                <a:latin typeface="Times New Roman"/>
                <a:cs typeface="Times New Roman"/>
              </a:rPr>
              <a:t>op</a:t>
            </a:r>
            <a:r>
              <a:rPr sz="2800" spc="175" dirty="0">
                <a:latin typeface="Times New Roman"/>
                <a:cs typeface="Times New Roman"/>
              </a:rPr>
              <a:t>e</a:t>
            </a:r>
            <a:r>
              <a:rPr sz="2800" spc="95" dirty="0">
                <a:latin typeface="Times New Roman"/>
                <a:cs typeface="Times New Roman"/>
              </a:rPr>
              <a:t>ra</a:t>
            </a:r>
            <a:r>
              <a:rPr sz="2800" spc="75" dirty="0">
                <a:latin typeface="Times New Roman"/>
                <a:cs typeface="Times New Roman"/>
              </a:rPr>
              <a:t>t</a:t>
            </a:r>
            <a:r>
              <a:rPr sz="2800" spc="15" dirty="0">
                <a:latin typeface="Times New Roman"/>
                <a:cs typeface="Times New Roman"/>
              </a:rPr>
              <a:t>i</a:t>
            </a:r>
            <a:r>
              <a:rPr sz="2800" spc="30" dirty="0">
                <a:latin typeface="Times New Roman"/>
                <a:cs typeface="Times New Roman"/>
              </a:rPr>
              <a:t>o</a:t>
            </a:r>
            <a:r>
              <a:rPr sz="2800" spc="90" dirty="0">
                <a:latin typeface="Times New Roman"/>
                <a:cs typeface="Times New Roman"/>
              </a:rPr>
              <a:t>n</a:t>
            </a:r>
            <a:r>
              <a:rPr sz="2800" spc="75" dirty="0">
                <a:latin typeface="Times New Roman"/>
                <a:cs typeface="Times New Roman"/>
              </a:rPr>
              <a:t>s</a:t>
            </a:r>
            <a:r>
              <a:rPr sz="2800" spc="55" dirty="0">
                <a:latin typeface="Times New Roman"/>
                <a:cs typeface="Times New Roman"/>
              </a:rPr>
              <a:t> by</a:t>
            </a:r>
            <a:r>
              <a:rPr sz="2800" spc="80" dirty="0">
                <a:latin typeface="Times New Roman"/>
                <a:cs typeface="Times New Roman"/>
              </a:rPr>
              <a:t> </a:t>
            </a:r>
            <a:r>
              <a:rPr sz="2800" spc="190" dirty="0">
                <a:latin typeface="Times New Roman"/>
                <a:cs typeface="Times New Roman"/>
              </a:rPr>
              <a:t>m</a:t>
            </a:r>
            <a:r>
              <a:rPr sz="2800" spc="114" dirty="0">
                <a:latin typeface="Times New Roman"/>
                <a:cs typeface="Times New Roman"/>
              </a:rPr>
              <a:t>a</a:t>
            </a:r>
            <a:r>
              <a:rPr sz="2800" spc="305" dirty="0">
                <a:latin typeface="Times New Roman"/>
                <a:cs typeface="Times New Roman"/>
              </a:rPr>
              <a:t>p</a:t>
            </a:r>
            <a:r>
              <a:rPr sz="2800" spc="90" dirty="0">
                <a:latin typeface="Times New Roman"/>
                <a:cs typeface="Times New Roman"/>
              </a:rPr>
              <a:t>/</a:t>
            </a:r>
            <a:r>
              <a:rPr sz="2800" spc="-25" dirty="0">
                <a:latin typeface="Times New Roman"/>
                <a:cs typeface="Times New Roman"/>
              </a:rPr>
              <a:t>flat</a:t>
            </a:r>
            <a:r>
              <a:rPr sz="2800" spc="-40" dirty="0">
                <a:latin typeface="Times New Roman"/>
                <a:cs typeface="Times New Roman"/>
              </a:rPr>
              <a:t>M</a:t>
            </a:r>
            <a:r>
              <a:rPr sz="2800" spc="170" dirty="0">
                <a:latin typeface="Times New Roman"/>
                <a:cs typeface="Times New Roman"/>
              </a:rPr>
              <a:t>ap</a:t>
            </a:r>
            <a:r>
              <a:rPr sz="2800" spc="90" dirty="0">
                <a:latin typeface="Times New Roman"/>
                <a:cs typeface="Times New Roman"/>
              </a:rPr>
              <a:t> </a:t>
            </a:r>
            <a:r>
              <a:rPr sz="2800" spc="60" dirty="0">
                <a:latin typeface="Times New Roman"/>
                <a:cs typeface="Times New Roman"/>
              </a:rPr>
              <a:t>b</a:t>
            </a:r>
            <a:r>
              <a:rPr sz="2800" spc="55" dirty="0">
                <a:latin typeface="Times New Roman"/>
                <a:cs typeface="Times New Roman"/>
              </a:rPr>
              <a:t>y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180" dirty="0">
                <a:latin typeface="Times New Roman"/>
                <a:cs typeface="Times New Roman"/>
              </a:rPr>
              <a:t>embe</a:t>
            </a:r>
            <a:r>
              <a:rPr sz="2800" spc="105" dirty="0">
                <a:latin typeface="Times New Roman"/>
                <a:cs typeface="Times New Roman"/>
              </a:rPr>
              <a:t>ddin</a:t>
            </a:r>
            <a:r>
              <a:rPr sz="2800" spc="125" dirty="0">
                <a:latin typeface="Times New Roman"/>
                <a:cs typeface="Times New Roman"/>
              </a:rPr>
              <a:t>g</a:t>
            </a:r>
            <a:r>
              <a:rPr sz="2800" spc="85" dirty="0">
                <a:latin typeface="Times New Roman"/>
                <a:cs typeface="Times New Roman"/>
              </a:rPr>
              <a:t> </a:t>
            </a:r>
            <a:r>
              <a:rPr sz="2800" spc="135" dirty="0">
                <a:latin typeface="Times New Roman"/>
                <a:cs typeface="Times New Roman"/>
              </a:rPr>
              <a:t>the</a:t>
            </a:r>
            <a:r>
              <a:rPr sz="2800" spc="50" dirty="0">
                <a:latin typeface="Times New Roman"/>
                <a:cs typeface="Times New Roman"/>
              </a:rPr>
              <a:t> </a:t>
            </a:r>
            <a:r>
              <a:rPr sz="2800" spc="110" dirty="0">
                <a:latin typeface="Times New Roman"/>
                <a:cs typeface="Times New Roman"/>
              </a:rPr>
              <a:t>stat</a:t>
            </a:r>
            <a:r>
              <a:rPr sz="2800" spc="150" dirty="0">
                <a:latin typeface="Times New Roman"/>
                <a:cs typeface="Times New Roman"/>
              </a:rPr>
              <a:t>e</a:t>
            </a:r>
            <a:r>
              <a:rPr sz="2800" spc="155" dirty="0">
                <a:latin typeface="Times New Roman"/>
                <a:cs typeface="Times New Roman"/>
              </a:rPr>
              <a:t>men</a:t>
            </a:r>
            <a:r>
              <a:rPr sz="2800" spc="75" dirty="0">
                <a:latin typeface="Times New Roman"/>
                <a:cs typeface="Times New Roman"/>
              </a:rPr>
              <a:t>t</a:t>
            </a:r>
            <a:r>
              <a:rPr sz="2800" spc="60" dirty="0">
                <a:latin typeface="Times New Roman"/>
                <a:cs typeface="Times New Roman"/>
              </a:rPr>
              <a:t> </a:t>
            </a:r>
            <a:r>
              <a:rPr sz="2800" spc="65" dirty="0">
                <a:latin typeface="Times New Roman"/>
                <a:cs typeface="Times New Roman"/>
              </a:rPr>
              <a:t>into</a:t>
            </a:r>
            <a:r>
              <a:rPr sz="2800" spc="50" dirty="0">
                <a:latin typeface="Times New Roman"/>
                <a:cs typeface="Times New Roman"/>
              </a:rPr>
              <a:t> </a:t>
            </a:r>
            <a:r>
              <a:rPr sz="2800" spc="135" dirty="0">
                <a:latin typeface="Times New Roman"/>
                <a:cs typeface="Times New Roman"/>
              </a:rPr>
              <a:t>the</a:t>
            </a:r>
            <a:r>
              <a:rPr sz="2800" spc="50" dirty="0">
                <a:latin typeface="Times New Roman"/>
                <a:cs typeface="Times New Roman"/>
              </a:rPr>
              <a:t> </a:t>
            </a:r>
            <a:r>
              <a:rPr sz="2800" spc="80" dirty="0">
                <a:latin typeface="Times New Roman"/>
                <a:cs typeface="Times New Roman"/>
              </a:rPr>
              <a:t>input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30" dirty="0">
                <a:latin typeface="Times New Roman"/>
                <a:cs typeface="Times New Roman"/>
              </a:rPr>
              <a:t>fun</a:t>
            </a:r>
            <a:r>
              <a:rPr sz="2800" spc="35" dirty="0">
                <a:latin typeface="Times New Roman"/>
                <a:cs typeface="Times New Roman"/>
              </a:rPr>
              <a:t>c</a:t>
            </a:r>
            <a:r>
              <a:rPr sz="2800" spc="60" dirty="0">
                <a:latin typeface="Times New Roman"/>
                <a:cs typeface="Times New Roman"/>
              </a:rPr>
              <a:t> </a:t>
            </a:r>
            <a:r>
              <a:rPr lang="en-US" sz="2800" spc="55" dirty="0">
                <a:latin typeface="Times New Roman"/>
                <a:cs typeface="Times New Roman"/>
              </a:rPr>
              <a:t>in </a:t>
            </a:r>
            <a:r>
              <a:rPr lang="en-US" sz="2800" spc="70" dirty="0">
                <a:latin typeface="Times New Roman"/>
                <a:cs typeface="Times New Roman"/>
              </a:rPr>
              <a:t>P</a:t>
            </a:r>
            <a:r>
              <a:rPr sz="2800" spc="70" dirty="0">
                <a:latin typeface="Times New Roman"/>
                <a:cs typeface="Times New Roman"/>
              </a:rPr>
              <a:t>yt</a:t>
            </a:r>
            <a:r>
              <a:rPr sz="2800" spc="160" dirty="0">
                <a:latin typeface="Times New Roman"/>
                <a:cs typeface="Times New Roman"/>
              </a:rPr>
              <a:t>h</a:t>
            </a:r>
            <a:r>
              <a:rPr sz="2800" spc="170" dirty="0">
                <a:latin typeface="Times New Roman"/>
                <a:cs typeface="Times New Roman"/>
              </a:rPr>
              <a:t>o</a:t>
            </a:r>
            <a:r>
              <a:rPr sz="2800" spc="15" dirty="0">
                <a:latin typeface="Times New Roman"/>
                <a:cs typeface="Times New Roman"/>
              </a:rPr>
              <a:t>n</a:t>
            </a: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4"/>
              </a:spcBef>
              <a:buFont typeface="Arial"/>
              <a:buChar char="•"/>
            </a:pPr>
            <a:endParaRPr sz="4000" dirty="0">
              <a:latin typeface="Times New Roman"/>
              <a:cs typeface="Times New Roman"/>
            </a:endParaRPr>
          </a:p>
          <a:p>
            <a:pPr marL="241300" indent="-228600">
              <a:lnSpc>
                <a:spcPts val="3195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65" dirty="0">
                <a:latin typeface="Times New Roman"/>
                <a:cs typeface="Times New Roman"/>
              </a:rPr>
              <a:t>Spa</a:t>
            </a:r>
            <a:r>
              <a:rPr sz="2800" spc="-35" dirty="0">
                <a:latin typeface="Times New Roman"/>
                <a:cs typeface="Times New Roman"/>
              </a:rPr>
              <a:t>rk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-170" dirty="0">
                <a:latin typeface="Times New Roman"/>
                <a:cs typeface="Times New Roman"/>
              </a:rPr>
              <a:t>i</a:t>
            </a:r>
            <a:r>
              <a:rPr sz="2800" spc="40" dirty="0">
                <a:latin typeface="Times New Roman"/>
                <a:cs typeface="Times New Roman"/>
              </a:rPr>
              <a:t>s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85" dirty="0">
                <a:latin typeface="Times New Roman"/>
                <a:cs typeface="Times New Roman"/>
              </a:rPr>
              <a:t>implem</a:t>
            </a:r>
            <a:r>
              <a:rPr sz="2800" spc="75" dirty="0">
                <a:latin typeface="Times New Roman"/>
                <a:cs typeface="Times New Roman"/>
              </a:rPr>
              <a:t>e</a:t>
            </a:r>
            <a:r>
              <a:rPr sz="2800" spc="140" dirty="0">
                <a:latin typeface="Times New Roman"/>
                <a:cs typeface="Times New Roman"/>
              </a:rPr>
              <a:t>nte</a:t>
            </a:r>
            <a:r>
              <a:rPr sz="2800" spc="180" dirty="0">
                <a:latin typeface="Times New Roman"/>
                <a:cs typeface="Times New Roman"/>
              </a:rPr>
              <a:t>d</a:t>
            </a:r>
            <a:r>
              <a:rPr sz="2800" spc="80" dirty="0">
                <a:latin typeface="Times New Roman"/>
                <a:cs typeface="Times New Roman"/>
              </a:rPr>
              <a:t> </a:t>
            </a:r>
            <a:r>
              <a:rPr sz="2800" spc="55" dirty="0">
                <a:latin typeface="Times New Roman"/>
                <a:cs typeface="Times New Roman"/>
              </a:rPr>
              <a:t>by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Ja</a:t>
            </a:r>
            <a:r>
              <a:rPr sz="2800" spc="-25" dirty="0">
                <a:latin typeface="Times New Roman"/>
                <a:cs typeface="Times New Roman"/>
              </a:rPr>
              <a:t>v</a:t>
            </a:r>
            <a:r>
              <a:rPr sz="2800" spc="25" dirty="0">
                <a:latin typeface="Times New Roman"/>
                <a:cs typeface="Times New Roman"/>
              </a:rPr>
              <a:t>a,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80" dirty="0">
                <a:latin typeface="Times New Roman"/>
                <a:cs typeface="Times New Roman"/>
              </a:rPr>
              <a:t>runs</a:t>
            </a:r>
            <a:r>
              <a:rPr sz="2800" spc="5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in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jv</a:t>
            </a:r>
            <a:r>
              <a:rPr sz="2800" spc="-50" dirty="0">
                <a:latin typeface="Times New Roman"/>
                <a:cs typeface="Times New Roman"/>
              </a:rPr>
              <a:t>m</a:t>
            </a:r>
            <a:r>
              <a:rPr sz="2800" spc="-95" dirty="0">
                <a:latin typeface="Times New Roman"/>
                <a:cs typeface="Times New Roman"/>
              </a:rPr>
              <a:t>,</a:t>
            </a:r>
            <a:r>
              <a:rPr sz="2800" spc="50" dirty="0">
                <a:latin typeface="Times New Roman"/>
                <a:cs typeface="Times New Roman"/>
              </a:rPr>
              <a:t> </a:t>
            </a:r>
            <a:r>
              <a:rPr sz="2800" spc="100" dirty="0">
                <a:latin typeface="Times New Roman"/>
                <a:cs typeface="Times New Roman"/>
              </a:rPr>
              <a:t>s</a:t>
            </a:r>
            <a:r>
              <a:rPr sz="2800" spc="140" dirty="0">
                <a:latin typeface="Times New Roman"/>
                <a:cs typeface="Times New Roman"/>
              </a:rPr>
              <a:t>o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it</a:t>
            </a:r>
            <a:r>
              <a:rPr sz="2800" spc="45" dirty="0">
                <a:latin typeface="Times New Roman"/>
                <a:cs typeface="Times New Roman"/>
              </a:rPr>
              <a:t> </a:t>
            </a:r>
            <a:r>
              <a:rPr sz="2800" spc="-60" dirty="0">
                <a:latin typeface="Times New Roman"/>
                <a:cs typeface="Times New Roman"/>
              </a:rPr>
              <a:t>is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f</a:t>
            </a:r>
            <a:r>
              <a:rPr sz="2800" spc="25" dirty="0">
                <a:latin typeface="Times New Roman"/>
                <a:cs typeface="Times New Roman"/>
              </a:rPr>
              <a:t>a</a:t>
            </a:r>
            <a:r>
              <a:rPr sz="2800" spc="85" dirty="0">
                <a:latin typeface="Times New Roman"/>
                <a:cs typeface="Times New Roman"/>
              </a:rPr>
              <a:t>ste</a:t>
            </a:r>
            <a:r>
              <a:rPr sz="2800" spc="80" dirty="0">
                <a:latin typeface="Times New Roman"/>
                <a:cs typeface="Times New Roman"/>
              </a:rPr>
              <a:t>r</a:t>
            </a:r>
            <a:r>
              <a:rPr sz="2800" spc="50" dirty="0">
                <a:latin typeface="Times New Roman"/>
                <a:cs typeface="Times New Roman"/>
              </a:rPr>
              <a:t> </a:t>
            </a:r>
            <a:r>
              <a:rPr sz="2800" spc="130" dirty="0">
                <a:latin typeface="Times New Roman"/>
                <a:cs typeface="Times New Roman"/>
              </a:rPr>
              <a:t>than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spc="70" dirty="0">
                <a:latin typeface="Times New Roman"/>
                <a:cs typeface="Times New Roman"/>
              </a:rPr>
              <a:t>P</a:t>
            </a:r>
            <a:r>
              <a:rPr sz="2800" spc="70" dirty="0">
                <a:latin typeface="Times New Roman"/>
                <a:cs typeface="Times New Roman"/>
              </a:rPr>
              <a:t>yt</a:t>
            </a:r>
            <a:r>
              <a:rPr sz="2800" spc="160" dirty="0">
                <a:latin typeface="Times New Roman"/>
                <a:cs typeface="Times New Roman"/>
              </a:rPr>
              <a:t>h</a:t>
            </a:r>
            <a:r>
              <a:rPr sz="2800" spc="170" dirty="0">
                <a:latin typeface="Times New Roman"/>
                <a:cs typeface="Times New Roman"/>
              </a:rPr>
              <a:t>o</a:t>
            </a:r>
            <a:r>
              <a:rPr sz="2800" spc="15" dirty="0">
                <a:latin typeface="Times New Roman"/>
                <a:cs typeface="Times New Roman"/>
              </a:rPr>
              <a:t>n</a:t>
            </a: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4"/>
              </a:spcBef>
            </a:pPr>
            <a:endParaRPr sz="405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65" dirty="0">
                <a:latin typeface="Times New Roman"/>
                <a:cs typeface="Times New Roman"/>
              </a:rPr>
              <a:t>Spa</a:t>
            </a:r>
            <a:r>
              <a:rPr sz="2800" spc="-35" dirty="0">
                <a:latin typeface="Times New Roman"/>
                <a:cs typeface="Times New Roman"/>
              </a:rPr>
              <a:t>rk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</a:t>
            </a:r>
            <a:r>
              <a:rPr sz="2800" spc="145" dirty="0">
                <a:latin typeface="Times New Roman"/>
                <a:cs typeface="Times New Roman"/>
              </a:rPr>
              <a:t>an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35" dirty="0">
                <a:latin typeface="Times New Roman"/>
                <a:cs typeface="Times New Roman"/>
              </a:rPr>
              <a:t>analyz</a:t>
            </a:r>
            <a:r>
              <a:rPr sz="2800" spc="185" dirty="0">
                <a:latin typeface="Times New Roman"/>
                <a:cs typeface="Times New Roman"/>
              </a:rPr>
              <a:t>e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150" dirty="0">
                <a:latin typeface="Times New Roman"/>
                <a:cs typeface="Times New Roman"/>
              </a:rPr>
              <a:t>a</a:t>
            </a:r>
            <a:r>
              <a:rPr sz="2800" spc="160" dirty="0">
                <a:latin typeface="Times New Roman"/>
                <a:cs typeface="Times New Roman"/>
              </a:rPr>
              <a:t>n</a:t>
            </a:r>
            <a:r>
              <a:rPr sz="2800" spc="165" dirty="0">
                <a:latin typeface="Times New Roman"/>
                <a:cs typeface="Times New Roman"/>
              </a:rPr>
              <a:t>d</a:t>
            </a:r>
            <a:r>
              <a:rPr sz="2800" spc="35" dirty="0">
                <a:latin typeface="Times New Roman"/>
                <a:cs typeface="Times New Roman"/>
              </a:rPr>
              <a:t> </a:t>
            </a:r>
            <a:r>
              <a:rPr sz="2800" spc="65" dirty="0">
                <a:latin typeface="Times New Roman"/>
                <a:cs typeface="Times New Roman"/>
              </a:rPr>
              <a:t>optimiz</a:t>
            </a:r>
            <a:r>
              <a:rPr sz="2800" spc="70" dirty="0">
                <a:latin typeface="Times New Roman"/>
                <a:cs typeface="Times New Roman"/>
              </a:rPr>
              <a:t>e </a:t>
            </a:r>
            <a:r>
              <a:rPr sz="2800" spc="145" dirty="0">
                <a:latin typeface="Times New Roman"/>
                <a:cs typeface="Times New Roman"/>
              </a:rPr>
              <a:t>the</a:t>
            </a:r>
            <a:r>
              <a:rPr sz="2800" spc="50" dirty="0">
                <a:latin typeface="Times New Roman"/>
                <a:cs typeface="Times New Roman"/>
              </a:rPr>
              <a:t> </a:t>
            </a:r>
            <a:r>
              <a:rPr sz="2800" spc="140" dirty="0">
                <a:latin typeface="Times New Roman"/>
                <a:cs typeface="Times New Roman"/>
              </a:rPr>
              <a:t>comp</a:t>
            </a:r>
            <a:r>
              <a:rPr sz="2800" spc="110" dirty="0">
                <a:latin typeface="Times New Roman"/>
                <a:cs typeface="Times New Roman"/>
              </a:rPr>
              <a:t>u</a:t>
            </a:r>
            <a:r>
              <a:rPr sz="2800" spc="75" dirty="0">
                <a:latin typeface="Times New Roman"/>
                <a:cs typeface="Times New Roman"/>
              </a:rPr>
              <a:t>ting</a:t>
            </a:r>
            <a:r>
              <a:rPr sz="2800" spc="60" dirty="0">
                <a:latin typeface="Times New Roman"/>
                <a:cs typeface="Times New Roman"/>
              </a:rPr>
              <a:t> </a:t>
            </a:r>
            <a:r>
              <a:rPr sz="2800" spc="75" dirty="0">
                <a:latin typeface="Times New Roman"/>
                <a:cs typeface="Times New Roman"/>
              </a:rPr>
              <a:t>process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861A5-47E3-6343-AA6F-1BB0CB84E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7872D4-6825-A746-AACC-2CB78F870E37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560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9867" y="364401"/>
            <a:ext cx="8055898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4400" spc="-60" dirty="0">
                <a:latin typeface="Times New Roman"/>
                <a:cs typeface="Times New Roman"/>
              </a:rPr>
              <a:t>How</a:t>
            </a:r>
            <a:r>
              <a:rPr sz="4400" spc="75" dirty="0">
                <a:latin typeface="Times New Roman"/>
                <a:cs typeface="Times New Roman"/>
              </a:rPr>
              <a:t> </a:t>
            </a:r>
            <a:r>
              <a:rPr sz="4400" spc="-30" dirty="0">
                <a:latin typeface="Times New Roman"/>
                <a:cs typeface="Times New Roman"/>
              </a:rPr>
              <a:t>Spar</a:t>
            </a:r>
            <a:r>
              <a:rPr sz="4400" spc="-25" dirty="0">
                <a:latin typeface="Times New Roman"/>
                <a:cs typeface="Times New Roman"/>
              </a:rPr>
              <a:t>k</a:t>
            </a:r>
            <a:r>
              <a:rPr sz="4400" spc="85" dirty="0">
                <a:latin typeface="Times New Roman"/>
                <a:cs typeface="Times New Roman"/>
              </a:rPr>
              <a:t> </a:t>
            </a:r>
            <a:r>
              <a:rPr sz="4400" spc="30" dirty="0">
                <a:latin typeface="Times New Roman"/>
                <a:cs typeface="Times New Roman"/>
              </a:rPr>
              <a:t>jobs</a:t>
            </a:r>
            <a:r>
              <a:rPr sz="4400" spc="85" dirty="0">
                <a:latin typeface="Times New Roman"/>
                <a:cs typeface="Times New Roman"/>
              </a:rPr>
              <a:t> </a:t>
            </a:r>
            <a:r>
              <a:rPr sz="4400" spc="130" dirty="0">
                <a:latin typeface="Times New Roman"/>
                <a:cs typeface="Times New Roman"/>
              </a:rPr>
              <a:t>ar</a:t>
            </a:r>
            <a:r>
              <a:rPr sz="4400" spc="155" dirty="0">
                <a:latin typeface="Times New Roman"/>
                <a:cs typeface="Times New Roman"/>
              </a:rPr>
              <a:t>e</a:t>
            </a:r>
            <a:r>
              <a:rPr sz="4400" spc="105" dirty="0">
                <a:latin typeface="Times New Roman"/>
                <a:cs typeface="Times New Roman"/>
              </a:rPr>
              <a:t> </a:t>
            </a:r>
            <a:r>
              <a:rPr sz="4400" spc="-25" dirty="0">
                <a:latin typeface="Times New Roman"/>
                <a:cs typeface="Times New Roman"/>
              </a:rPr>
              <a:t>Execut</a:t>
            </a:r>
            <a:r>
              <a:rPr sz="4400" spc="-35" dirty="0">
                <a:latin typeface="Times New Roman"/>
                <a:cs typeface="Times New Roman"/>
              </a:rPr>
              <a:t>e</a:t>
            </a:r>
            <a:r>
              <a:rPr sz="4400" spc="260" dirty="0">
                <a:latin typeface="Times New Roman"/>
                <a:cs typeface="Times New Roman"/>
              </a:rPr>
              <a:t>d</a:t>
            </a:r>
            <a:r>
              <a:rPr lang="en-US" sz="4400" spc="260" dirty="0">
                <a:latin typeface="Times New Roman"/>
                <a:cs typeface="Times New Roman"/>
              </a:rPr>
              <a:t>?</a:t>
            </a:r>
            <a:endParaRPr sz="44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870" y="1400555"/>
            <a:ext cx="5812155" cy="5178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407318" y="1770170"/>
            <a:ext cx="4558523" cy="280333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70" dirty="0">
                <a:solidFill>
                  <a:srgbClr val="7E7E7E"/>
                </a:solidFill>
                <a:latin typeface="Times New Roman"/>
                <a:cs typeface="Times New Roman"/>
              </a:rPr>
              <a:t>Step</a:t>
            </a:r>
            <a:r>
              <a:rPr sz="2000" b="1" spc="60" dirty="0">
                <a:solidFill>
                  <a:srgbClr val="7E7E7E"/>
                </a:solidFill>
                <a:latin typeface="Times New Roman"/>
                <a:cs typeface="Times New Roman"/>
              </a:rPr>
              <a:t>s</a:t>
            </a:r>
            <a:r>
              <a:rPr sz="2000" b="1" spc="3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2000" b="1" spc="125" dirty="0">
                <a:solidFill>
                  <a:srgbClr val="7E7E7E"/>
                </a:solidFill>
                <a:latin typeface="Times New Roman"/>
                <a:cs typeface="Times New Roman"/>
              </a:rPr>
              <a:t>o</a:t>
            </a:r>
            <a:r>
              <a:rPr sz="2000" b="1" spc="85" dirty="0">
                <a:solidFill>
                  <a:srgbClr val="7E7E7E"/>
                </a:solidFill>
                <a:latin typeface="Times New Roman"/>
                <a:cs typeface="Times New Roman"/>
              </a:rPr>
              <a:t>f</a:t>
            </a:r>
            <a:r>
              <a:rPr sz="2000" b="1" spc="4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2000" b="1" spc="75" dirty="0">
                <a:solidFill>
                  <a:srgbClr val="7E7E7E"/>
                </a:solidFill>
                <a:latin typeface="Times New Roman"/>
                <a:cs typeface="Times New Roman"/>
              </a:rPr>
              <a:t>e</a:t>
            </a:r>
            <a:r>
              <a:rPr sz="2000" b="1" spc="95" dirty="0">
                <a:solidFill>
                  <a:srgbClr val="7E7E7E"/>
                </a:solidFill>
                <a:latin typeface="Times New Roman"/>
                <a:cs typeface="Times New Roman"/>
              </a:rPr>
              <a:t>x</a:t>
            </a:r>
            <a:r>
              <a:rPr sz="2000" b="1" spc="110" dirty="0">
                <a:solidFill>
                  <a:srgbClr val="7E7E7E"/>
                </a:solidFill>
                <a:latin typeface="Times New Roman"/>
                <a:cs typeface="Times New Roman"/>
              </a:rPr>
              <a:t>e</a:t>
            </a:r>
            <a:r>
              <a:rPr sz="2000" b="1" spc="120" dirty="0">
                <a:solidFill>
                  <a:srgbClr val="7E7E7E"/>
                </a:solidFill>
                <a:latin typeface="Times New Roman"/>
                <a:cs typeface="Times New Roman"/>
              </a:rPr>
              <a:t>c</a:t>
            </a:r>
            <a:r>
              <a:rPr sz="2000" b="1" spc="60" dirty="0">
                <a:solidFill>
                  <a:srgbClr val="7E7E7E"/>
                </a:solidFill>
                <a:latin typeface="Times New Roman"/>
                <a:cs typeface="Times New Roman"/>
              </a:rPr>
              <a:t>u</a:t>
            </a:r>
            <a:r>
              <a:rPr sz="2000" b="1" spc="30" dirty="0">
                <a:solidFill>
                  <a:srgbClr val="7E7E7E"/>
                </a:solidFill>
                <a:latin typeface="Times New Roman"/>
                <a:cs typeface="Times New Roman"/>
              </a:rPr>
              <a:t>t</a:t>
            </a:r>
            <a:r>
              <a:rPr sz="2000" b="1" spc="60" dirty="0">
                <a:solidFill>
                  <a:srgbClr val="7E7E7E"/>
                </a:solidFill>
                <a:latin typeface="Times New Roman"/>
                <a:cs typeface="Times New Roman"/>
              </a:rPr>
              <a:t>in</a:t>
            </a:r>
            <a:r>
              <a:rPr sz="2000" b="1" spc="80" dirty="0">
                <a:solidFill>
                  <a:srgbClr val="7E7E7E"/>
                </a:solidFill>
                <a:latin typeface="Times New Roman"/>
                <a:cs typeface="Times New Roman"/>
              </a:rPr>
              <a:t>g</a:t>
            </a:r>
            <a:r>
              <a:rPr sz="2000" b="1" spc="2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2000" b="1" spc="40" dirty="0">
                <a:solidFill>
                  <a:srgbClr val="7E7E7E"/>
                </a:solidFill>
                <a:latin typeface="Times New Roman"/>
                <a:cs typeface="Times New Roman"/>
              </a:rPr>
              <a:t>a</a:t>
            </a:r>
            <a:r>
              <a:rPr sz="2000" b="1" spc="5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2000" b="1" spc="-30" dirty="0">
                <a:solidFill>
                  <a:srgbClr val="7E7E7E"/>
                </a:solidFill>
                <a:latin typeface="Times New Roman"/>
                <a:cs typeface="Times New Roman"/>
              </a:rPr>
              <a:t>Spark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sz="2000" b="1" spc="80" dirty="0">
                <a:solidFill>
                  <a:srgbClr val="7E7E7E"/>
                </a:solidFill>
                <a:latin typeface="Times New Roman"/>
                <a:cs typeface="Times New Roman"/>
              </a:rPr>
              <a:t>prog</a:t>
            </a:r>
            <a:r>
              <a:rPr sz="2000" b="1" spc="-60" dirty="0">
                <a:solidFill>
                  <a:srgbClr val="7E7E7E"/>
                </a:solidFill>
                <a:latin typeface="Times New Roman"/>
                <a:cs typeface="Times New Roman"/>
              </a:rPr>
              <a:t>ram:</a:t>
            </a:r>
            <a:endParaRPr sz="2000" dirty="0">
              <a:latin typeface="Times New Roman"/>
              <a:cs typeface="Times New Roman"/>
            </a:endParaRPr>
          </a:p>
          <a:p>
            <a:pPr marL="355600" marR="36830" indent="-342900">
              <a:lnSpc>
                <a:spcPct val="100000"/>
              </a:lnSpc>
              <a:spcBef>
                <a:spcPts val="20"/>
              </a:spcBef>
              <a:buClr>
                <a:srgbClr val="7E7E7E"/>
              </a:buClr>
              <a:buFont typeface="Times New Roman"/>
              <a:buAutoNum type="arabicPeriod"/>
              <a:tabLst>
                <a:tab pos="356235" algn="l"/>
              </a:tabLst>
            </a:pPr>
            <a:r>
              <a:rPr sz="1800" spc="-45" dirty="0">
                <a:solidFill>
                  <a:srgbClr val="7E7E7E"/>
                </a:solidFill>
                <a:latin typeface="Times New Roman"/>
                <a:cs typeface="Times New Roman"/>
              </a:rPr>
              <a:t>T</a:t>
            </a:r>
            <a:r>
              <a:rPr sz="1800" spc="-35" dirty="0">
                <a:solidFill>
                  <a:srgbClr val="7E7E7E"/>
                </a:solidFill>
                <a:latin typeface="Times New Roman"/>
                <a:cs typeface="Times New Roman"/>
              </a:rPr>
              <a:t>h</a:t>
            </a:r>
            <a:r>
              <a:rPr sz="1800" spc="114" dirty="0">
                <a:solidFill>
                  <a:srgbClr val="7E7E7E"/>
                </a:solidFill>
                <a:latin typeface="Times New Roman"/>
                <a:cs typeface="Times New Roman"/>
              </a:rPr>
              <a:t>e</a:t>
            </a:r>
            <a:r>
              <a:rPr sz="1800" spc="2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10" dirty="0">
                <a:solidFill>
                  <a:srgbClr val="7E7E7E"/>
                </a:solidFill>
                <a:latin typeface="Times New Roman"/>
                <a:cs typeface="Times New Roman"/>
              </a:rPr>
              <a:t>dri</a:t>
            </a:r>
            <a:r>
              <a:rPr sz="1800" spc="20" dirty="0">
                <a:solidFill>
                  <a:srgbClr val="7E7E7E"/>
                </a:solidFill>
                <a:latin typeface="Times New Roman"/>
                <a:cs typeface="Times New Roman"/>
              </a:rPr>
              <a:t>ver</a:t>
            </a:r>
            <a:r>
              <a:rPr sz="1800" spc="3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85" dirty="0">
                <a:solidFill>
                  <a:srgbClr val="7E7E7E"/>
                </a:solidFill>
                <a:latin typeface="Times New Roman"/>
                <a:cs typeface="Times New Roman"/>
              </a:rPr>
              <a:t>program</a:t>
            </a:r>
            <a:r>
              <a:rPr sz="1800" spc="5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45" dirty="0">
                <a:solidFill>
                  <a:srgbClr val="7E7E7E"/>
                </a:solidFill>
                <a:latin typeface="Times New Roman"/>
                <a:cs typeface="Times New Roman"/>
              </a:rPr>
              <a:t>ru</a:t>
            </a:r>
            <a:r>
              <a:rPr sz="1800" spc="90" dirty="0">
                <a:solidFill>
                  <a:srgbClr val="7E7E7E"/>
                </a:solidFill>
                <a:latin typeface="Times New Roman"/>
                <a:cs typeface="Times New Roman"/>
              </a:rPr>
              <a:t>n</a:t>
            </a:r>
            <a:r>
              <a:rPr sz="1800" spc="25" dirty="0">
                <a:solidFill>
                  <a:srgbClr val="7E7E7E"/>
                </a:solidFill>
                <a:latin typeface="Times New Roman"/>
                <a:cs typeface="Times New Roman"/>
              </a:rPr>
              <a:t>s</a:t>
            </a:r>
            <a:r>
              <a:rPr sz="1800" spc="1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55" dirty="0">
                <a:solidFill>
                  <a:srgbClr val="7E7E7E"/>
                </a:solidFill>
                <a:latin typeface="Times New Roman"/>
                <a:cs typeface="Times New Roman"/>
              </a:rPr>
              <a:t>t</a:t>
            </a:r>
            <a:r>
              <a:rPr sz="1800" spc="100" dirty="0">
                <a:solidFill>
                  <a:srgbClr val="7E7E7E"/>
                </a:solidFill>
                <a:latin typeface="Times New Roman"/>
                <a:cs typeface="Times New Roman"/>
              </a:rPr>
              <a:t>h</a:t>
            </a:r>
            <a:r>
              <a:rPr sz="1800" spc="114" dirty="0">
                <a:solidFill>
                  <a:srgbClr val="7E7E7E"/>
                </a:solidFill>
                <a:latin typeface="Times New Roman"/>
                <a:cs typeface="Times New Roman"/>
              </a:rPr>
              <a:t>e</a:t>
            </a:r>
            <a:r>
              <a:rPr sz="1800" spc="2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10" dirty="0">
                <a:solidFill>
                  <a:srgbClr val="7E7E7E"/>
                </a:solidFill>
                <a:latin typeface="Times New Roman"/>
                <a:cs typeface="Times New Roman"/>
              </a:rPr>
              <a:t>Spark</a:t>
            </a:r>
            <a:r>
              <a:rPr sz="180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7E7E7E"/>
                </a:solidFill>
                <a:latin typeface="Times New Roman"/>
                <a:cs typeface="Times New Roman"/>
              </a:rPr>
              <a:t>appli</a:t>
            </a:r>
            <a:r>
              <a:rPr sz="1800" spc="35" dirty="0">
                <a:solidFill>
                  <a:srgbClr val="7E7E7E"/>
                </a:solidFill>
                <a:latin typeface="Times New Roman"/>
                <a:cs typeface="Times New Roman"/>
              </a:rPr>
              <a:t>c</a:t>
            </a:r>
            <a:r>
              <a:rPr sz="1800" spc="25" dirty="0">
                <a:solidFill>
                  <a:srgbClr val="7E7E7E"/>
                </a:solidFill>
                <a:latin typeface="Times New Roman"/>
                <a:cs typeface="Times New Roman"/>
              </a:rPr>
              <a:t>ati</a:t>
            </a:r>
            <a:r>
              <a:rPr sz="1800" spc="100" dirty="0">
                <a:solidFill>
                  <a:srgbClr val="7E7E7E"/>
                </a:solidFill>
                <a:latin typeface="Times New Roman"/>
                <a:cs typeface="Times New Roman"/>
              </a:rPr>
              <a:t>o</a:t>
            </a:r>
            <a:r>
              <a:rPr sz="1800" spc="105" dirty="0">
                <a:solidFill>
                  <a:srgbClr val="7E7E7E"/>
                </a:solidFill>
                <a:latin typeface="Times New Roman"/>
                <a:cs typeface="Times New Roman"/>
              </a:rPr>
              <a:t>n</a:t>
            </a:r>
            <a:r>
              <a:rPr sz="1800" spc="-60" dirty="0">
                <a:solidFill>
                  <a:srgbClr val="7E7E7E"/>
                </a:solidFill>
                <a:latin typeface="Times New Roman"/>
                <a:cs typeface="Times New Roman"/>
              </a:rPr>
              <a:t>,</a:t>
            </a:r>
            <a:r>
              <a:rPr sz="1800" spc="1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20" dirty="0">
                <a:solidFill>
                  <a:srgbClr val="7E7E7E"/>
                </a:solidFill>
                <a:latin typeface="Times New Roman"/>
                <a:cs typeface="Times New Roman"/>
              </a:rPr>
              <a:t>wh</a:t>
            </a:r>
            <a:r>
              <a:rPr sz="1800" dirty="0">
                <a:solidFill>
                  <a:srgbClr val="7E7E7E"/>
                </a:solidFill>
                <a:latin typeface="Times New Roman"/>
                <a:cs typeface="Times New Roman"/>
              </a:rPr>
              <a:t>ich</a:t>
            </a:r>
            <a:r>
              <a:rPr sz="1800" spc="2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60" dirty="0">
                <a:solidFill>
                  <a:srgbClr val="7E7E7E"/>
                </a:solidFill>
                <a:latin typeface="Times New Roman"/>
                <a:cs typeface="Times New Roman"/>
              </a:rPr>
              <a:t>creates</a:t>
            </a:r>
            <a:r>
              <a:rPr sz="1800" spc="3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95" dirty="0">
                <a:solidFill>
                  <a:srgbClr val="7E7E7E"/>
                </a:solidFill>
                <a:latin typeface="Times New Roman"/>
                <a:cs typeface="Times New Roman"/>
              </a:rPr>
              <a:t>a</a:t>
            </a:r>
            <a:r>
              <a:rPr sz="1800" spc="5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20" dirty="0">
                <a:solidFill>
                  <a:srgbClr val="7E7E7E"/>
                </a:solidFill>
                <a:latin typeface="Times New Roman"/>
                <a:cs typeface="Times New Roman"/>
              </a:rPr>
              <a:t>SparkCo</a:t>
            </a:r>
            <a:r>
              <a:rPr sz="1800" spc="35" dirty="0">
                <a:solidFill>
                  <a:srgbClr val="7E7E7E"/>
                </a:solidFill>
                <a:latin typeface="Times New Roman"/>
                <a:cs typeface="Times New Roman"/>
              </a:rPr>
              <a:t>n</a:t>
            </a:r>
            <a:r>
              <a:rPr sz="1800" spc="30" dirty="0">
                <a:solidFill>
                  <a:srgbClr val="7E7E7E"/>
                </a:solidFill>
                <a:latin typeface="Times New Roman"/>
                <a:cs typeface="Times New Roman"/>
              </a:rPr>
              <a:t>text</a:t>
            </a:r>
            <a:r>
              <a:rPr sz="1800" spc="-60" dirty="0">
                <a:solidFill>
                  <a:srgbClr val="7E7E7E"/>
                </a:solidFill>
                <a:latin typeface="Times New Roman"/>
                <a:cs typeface="Times New Roman"/>
              </a:rPr>
              <a:t>.</a:t>
            </a:r>
            <a:endParaRPr sz="1800" dirty="0">
              <a:latin typeface="Times New Roman"/>
              <a:cs typeface="Times New Roman"/>
            </a:endParaRPr>
          </a:p>
          <a:p>
            <a:pPr marL="355600" marR="300355" indent="-342900">
              <a:lnSpc>
                <a:spcPct val="100000"/>
              </a:lnSpc>
              <a:buClr>
                <a:srgbClr val="7E7E7E"/>
              </a:buClr>
              <a:buFont typeface="Times New Roman"/>
              <a:buAutoNum type="arabicPeriod"/>
              <a:tabLst>
                <a:tab pos="356235" algn="l"/>
              </a:tabLst>
            </a:pPr>
            <a:r>
              <a:rPr sz="1800" spc="-45" dirty="0">
                <a:solidFill>
                  <a:srgbClr val="7E7E7E"/>
                </a:solidFill>
                <a:latin typeface="Times New Roman"/>
                <a:cs typeface="Times New Roman"/>
              </a:rPr>
              <a:t>T</a:t>
            </a:r>
            <a:r>
              <a:rPr sz="1800" spc="-35" dirty="0">
                <a:solidFill>
                  <a:srgbClr val="7E7E7E"/>
                </a:solidFill>
                <a:latin typeface="Times New Roman"/>
                <a:cs typeface="Times New Roman"/>
              </a:rPr>
              <a:t>h</a:t>
            </a:r>
            <a:r>
              <a:rPr sz="1800" spc="114" dirty="0">
                <a:solidFill>
                  <a:srgbClr val="7E7E7E"/>
                </a:solidFill>
                <a:latin typeface="Times New Roman"/>
                <a:cs typeface="Times New Roman"/>
              </a:rPr>
              <a:t>e</a:t>
            </a:r>
            <a:r>
              <a:rPr sz="1800" spc="2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20" dirty="0">
                <a:solidFill>
                  <a:srgbClr val="7E7E7E"/>
                </a:solidFill>
                <a:latin typeface="Times New Roman"/>
                <a:cs typeface="Times New Roman"/>
              </a:rPr>
              <a:t>SparkCo</a:t>
            </a:r>
            <a:r>
              <a:rPr sz="1800" spc="35" dirty="0">
                <a:solidFill>
                  <a:srgbClr val="7E7E7E"/>
                </a:solidFill>
                <a:latin typeface="Times New Roman"/>
                <a:cs typeface="Times New Roman"/>
              </a:rPr>
              <a:t>n</a:t>
            </a:r>
            <a:r>
              <a:rPr sz="1800" spc="30" dirty="0">
                <a:solidFill>
                  <a:srgbClr val="7E7E7E"/>
                </a:solidFill>
                <a:latin typeface="Times New Roman"/>
                <a:cs typeface="Times New Roman"/>
              </a:rPr>
              <a:t>text </a:t>
            </a:r>
            <a:r>
              <a:rPr sz="1800" spc="75" dirty="0">
                <a:solidFill>
                  <a:srgbClr val="7E7E7E"/>
                </a:solidFill>
                <a:latin typeface="Times New Roman"/>
                <a:cs typeface="Times New Roman"/>
              </a:rPr>
              <a:t>con</a:t>
            </a:r>
            <a:r>
              <a:rPr sz="1800" spc="90" dirty="0">
                <a:solidFill>
                  <a:srgbClr val="7E7E7E"/>
                </a:solidFill>
                <a:latin typeface="Times New Roman"/>
                <a:cs typeface="Times New Roman"/>
              </a:rPr>
              <a:t>n</a:t>
            </a:r>
            <a:r>
              <a:rPr sz="1800" spc="55" dirty="0">
                <a:solidFill>
                  <a:srgbClr val="7E7E7E"/>
                </a:solidFill>
                <a:latin typeface="Times New Roman"/>
                <a:cs typeface="Times New Roman"/>
              </a:rPr>
              <a:t>ects</a:t>
            </a:r>
            <a:r>
              <a:rPr sz="1800" spc="3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95" dirty="0">
                <a:solidFill>
                  <a:srgbClr val="7E7E7E"/>
                </a:solidFill>
                <a:latin typeface="Times New Roman"/>
                <a:cs typeface="Times New Roman"/>
              </a:rPr>
              <a:t>to</a:t>
            </a:r>
            <a:r>
              <a:rPr sz="1800" spc="4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95" dirty="0">
                <a:solidFill>
                  <a:srgbClr val="7E7E7E"/>
                </a:solidFill>
                <a:latin typeface="Times New Roman"/>
                <a:cs typeface="Times New Roman"/>
              </a:rPr>
              <a:t>a</a:t>
            </a:r>
            <a:r>
              <a:rPr sz="1800" spc="5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7E7E7E"/>
                </a:solidFill>
                <a:latin typeface="Times New Roman"/>
                <a:cs typeface="Times New Roman"/>
              </a:rPr>
              <a:t>cl</a:t>
            </a:r>
            <a:r>
              <a:rPr sz="1800" spc="5" dirty="0">
                <a:solidFill>
                  <a:srgbClr val="7E7E7E"/>
                </a:solidFill>
                <a:latin typeface="Times New Roman"/>
                <a:cs typeface="Times New Roman"/>
              </a:rPr>
              <a:t>u</a:t>
            </a:r>
            <a:r>
              <a:rPr sz="1800" spc="55" dirty="0">
                <a:solidFill>
                  <a:srgbClr val="7E7E7E"/>
                </a:solidFill>
                <a:latin typeface="Times New Roman"/>
                <a:cs typeface="Times New Roman"/>
              </a:rPr>
              <a:t>ste</a:t>
            </a:r>
            <a:r>
              <a:rPr sz="1800" spc="50" dirty="0">
                <a:solidFill>
                  <a:srgbClr val="7E7E7E"/>
                </a:solidFill>
                <a:latin typeface="Times New Roman"/>
                <a:cs typeface="Times New Roman"/>
              </a:rPr>
              <a:t>r</a:t>
            </a:r>
            <a:r>
              <a:rPr sz="1800" spc="2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120" dirty="0">
                <a:solidFill>
                  <a:srgbClr val="7E7E7E"/>
                </a:solidFill>
                <a:latin typeface="Times New Roman"/>
                <a:cs typeface="Times New Roman"/>
              </a:rPr>
              <a:t>m</a:t>
            </a:r>
            <a:r>
              <a:rPr sz="1800" spc="60" dirty="0">
                <a:solidFill>
                  <a:srgbClr val="7E7E7E"/>
                </a:solidFill>
                <a:latin typeface="Times New Roman"/>
                <a:cs typeface="Times New Roman"/>
              </a:rPr>
              <a:t>a</a:t>
            </a:r>
            <a:r>
              <a:rPr sz="1800" spc="85" dirty="0">
                <a:solidFill>
                  <a:srgbClr val="7E7E7E"/>
                </a:solidFill>
                <a:latin typeface="Times New Roman"/>
                <a:cs typeface="Times New Roman"/>
              </a:rPr>
              <a:t>nage</a:t>
            </a:r>
            <a:r>
              <a:rPr sz="1800" spc="65" dirty="0">
                <a:solidFill>
                  <a:srgbClr val="7E7E7E"/>
                </a:solidFill>
                <a:latin typeface="Times New Roman"/>
                <a:cs typeface="Times New Roman"/>
              </a:rPr>
              <a:t>r</a:t>
            </a:r>
            <a:r>
              <a:rPr sz="1800" spc="4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95" dirty="0">
                <a:solidFill>
                  <a:srgbClr val="7E7E7E"/>
                </a:solidFill>
                <a:latin typeface="Times New Roman"/>
                <a:cs typeface="Times New Roman"/>
              </a:rPr>
              <a:t>to</a:t>
            </a:r>
            <a:r>
              <a:rPr sz="1800" spc="4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85" dirty="0">
                <a:solidFill>
                  <a:srgbClr val="7E7E7E"/>
                </a:solidFill>
                <a:latin typeface="Times New Roman"/>
                <a:cs typeface="Times New Roman"/>
              </a:rPr>
              <a:t>a</a:t>
            </a:r>
            <a:r>
              <a:rPr sz="1800" spc="-100" dirty="0">
                <a:solidFill>
                  <a:srgbClr val="7E7E7E"/>
                </a:solidFill>
                <a:latin typeface="Times New Roman"/>
                <a:cs typeface="Times New Roman"/>
              </a:rPr>
              <a:t>l</a:t>
            </a:r>
            <a:r>
              <a:rPr sz="1800" spc="-95" dirty="0">
                <a:solidFill>
                  <a:srgbClr val="7E7E7E"/>
                </a:solidFill>
                <a:latin typeface="Times New Roman"/>
                <a:cs typeface="Times New Roman"/>
              </a:rPr>
              <a:t>l</a:t>
            </a:r>
            <a:r>
              <a:rPr sz="1800" spc="75" dirty="0">
                <a:solidFill>
                  <a:srgbClr val="7E7E7E"/>
                </a:solidFill>
                <a:latin typeface="Times New Roman"/>
                <a:cs typeface="Times New Roman"/>
              </a:rPr>
              <a:t>ocate</a:t>
            </a:r>
            <a:r>
              <a:rPr sz="1800" spc="4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75" dirty="0">
                <a:solidFill>
                  <a:srgbClr val="7E7E7E"/>
                </a:solidFill>
                <a:latin typeface="Times New Roman"/>
                <a:cs typeface="Times New Roman"/>
              </a:rPr>
              <a:t>resou</a:t>
            </a:r>
            <a:r>
              <a:rPr sz="1800" spc="40" dirty="0">
                <a:solidFill>
                  <a:srgbClr val="7E7E7E"/>
                </a:solidFill>
                <a:latin typeface="Times New Roman"/>
                <a:cs typeface="Times New Roman"/>
              </a:rPr>
              <a:t>rces</a:t>
            </a:r>
            <a:endParaRPr sz="18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Clr>
                <a:srgbClr val="7E7E7E"/>
              </a:buClr>
              <a:buFont typeface="Times New Roman"/>
              <a:buAutoNum type="arabicPeriod"/>
              <a:tabLst>
                <a:tab pos="356235" algn="l"/>
              </a:tabLst>
            </a:pPr>
            <a:r>
              <a:rPr sz="1800" spc="10" dirty="0">
                <a:solidFill>
                  <a:srgbClr val="7E7E7E"/>
                </a:solidFill>
                <a:latin typeface="Times New Roman"/>
                <a:cs typeface="Times New Roman"/>
              </a:rPr>
              <a:t>Spar</a:t>
            </a:r>
            <a:r>
              <a:rPr sz="1800" spc="15" dirty="0">
                <a:solidFill>
                  <a:srgbClr val="7E7E7E"/>
                </a:solidFill>
                <a:latin typeface="Times New Roman"/>
                <a:cs typeface="Times New Roman"/>
              </a:rPr>
              <a:t>k</a:t>
            </a:r>
            <a:r>
              <a:rPr sz="1800" spc="4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50" dirty="0">
                <a:solidFill>
                  <a:srgbClr val="7E7E7E"/>
                </a:solidFill>
                <a:latin typeface="Times New Roman"/>
                <a:cs typeface="Times New Roman"/>
              </a:rPr>
              <a:t>acqu</a:t>
            </a:r>
            <a:r>
              <a:rPr sz="1800" spc="35" dirty="0">
                <a:solidFill>
                  <a:srgbClr val="7E7E7E"/>
                </a:solidFill>
                <a:latin typeface="Times New Roman"/>
                <a:cs typeface="Times New Roman"/>
              </a:rPr>
              <a:t>i</a:t>
            </a:r>
            <a:r>
              <a:rPr sz="1800" spc="45" dirty="0">
                <a:solidFill>
                  <a:srgbClr val="7E7E7E"/>
                </a:solidFill>
                <a:latin typeface="Times New Roman"/>
                <a:cs typeface="Times New Roman"/>
              </a:rPr>
              <a:t>res</a:t>
            </a:r>
            <a:r>
              <a:rPr sz="1800" spc="3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45" dirty="0">
                <a:solidFill>
                  <a:srgbClr val="7E7E7E"/>
                </a:solidFill>
                <a:latin typeface="Times New Roman"/>
                <a:cs typeface="Times New Roman"/>
              </a:rPr>
              <a:t>executors</a:t>
            </a:r>
            <a:r>
              <a:rPr sz="1800" spc="3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100" dirty="0">
                <a:solidFill>
                  <a:srgbClr val="7E7E7E"/>
                </a:solidFill>
                <a:latin typeface="Times New Roman"/>
                <a:cs typeface="Times New Roman"/>
              </a:rPr>
              <a:t>o</a:t>
            </a:r>
            <a:r>
              <a:rPr sz="1800" spc="105" dirty="0">
                <a:solidFill>
                  <a:srgbClr val="7E7E7E"/>
                </a:solidFill>
                <a:latin typeface="Times New Roman"/>
                <a:cs typeface="Times New Roman"/>
              </a:rPr>
              <a:t>n</a:t>
            </a:r>
            <a:r>
              <a:rPr sz="1800" spc="4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100" dirty="0">
                <a:solidFill>
                  <a:srgbClr val="7E7E7E"/>
                </a:solidFill>
                <a:latin typeface="Times New Roman"/>
                <a:cs typeface="Times New Roman"/>
              </a:rPr>
              <a:t>n</a:t>
            </a:r>
            <a:r>
              <a:rPr sz="1800" spc="105" dirty="0">
                <a:solidFill>
                  <a:srgbClr val="7E7E7E"/>
                </a:solidFill>
                <a:latin typeface="Times New Roman"/>
                <a:cs typeface="Times New Roman"/>
              </a:rPr>
              <a:t>o</a:t>
            </a:r>
            <a:r>
              <a:rPr sz="1800" spc="90" dirty="0">
                <a:solidFill>
                  <a:srgbClr val="7E7E7E"/>
                </a:solidFill>
                <a:latin typeface="Times New Roman"/>
                <a:cs typeface="Times New Roman"/>
              </a:rPr>
              <a:t>des</a:t>
            </a:r>
            <a:r>
              <a:rPr sz="1800" spc="4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Times New Roman"/>
                <a:cs typeface="Times New Roman"/>
              </a:rPr>
              <a:t>in</a:t>
            </a:r>
            <a:r>
              <a:rPr sz="1800" spc="2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55" dirty="0">
                <a:solidFill>
                  <a:srgbClr val="7E7E7E"/>
                </a:solidFill>
                <a:latin typeface="Times New Roman"/>
                <a:cs typeface="Times New Roman"/>
              </a:rPr>
              <a:t>t</a:t>
            </a:r>
            <a:r>
              <a:rPr sz="1800" spc="100" dirty="0">
                <a:solidFill>
                  <a:srgbClr val="7E7E7E"/>
                </a:solidFill>
                <a:latin typeface="Times New Roman"/>
                <a:cs typeface="Times New Roman"/>
              </a:rPr>
              <a:t>h</a:t>
            </a:r>
            <a:r>
              <a:rPr sz="1800" spc="114" dirty="0">
                <a:solidFill>
                  <a:srgbClr val="7E7E7E"/>
                </a:solidFill>
                <a:latin typeface="Times New Roman"/>
                <a:cs typeface="Times New Roman"/>
              </a:rPr>
              <a:t>e</a:t>
            </a:r>
            <a:r>
              <a:rPr sz="1800" spc="2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7E7E7E"/>
                </a:solidFill>
                <a:latin typeface="Times New Roman"/>
                <a:cs typeface="Times New Roman"/>
              </a:rPr>
              <a:t>cl</a:t>
            </a:r>
            <a:r>
              <a:rPr sz="1800" spc="5" dirty="0">
                <a:solidFill>
                  <a:srgbClr val="7E7E7E"/>
                </a:solidFill>
                <a:latin typeface="Times New Roman"/>
                <a:cs typeface="Times New Roman"/>
              </a:rPr>
              <a:t>u</a:t>
            </a:r>
            <a:r>
              <a:rPr sz="1800" spc="55" dirty="0">
                <a:solidFill>
                  <a:srgbClr val="7E7E7E"/>
                </a:solidFill>
                <a:latin typeface="Times New Roman"/>
                <a:cs typeface="Times New Roman"/>
              </a:rPr>
              <a:t>ster</a:t>
            </a:r>
            <a:r>
              <a:rPr sz="1800" spc="-60" dirty="0">
                <a:solidFill>
                  <a:srgbClr val="7E7E7E"/>
                </a:solidFill>
                <a:latin typeface="Times New Roman"/>
                <a:cs typeface="Times New Roman"/>
              </a:rPr>
              <a:t>,</a:t>
            </a:r>
            <a:r>
              <a:rPr sz="1800" spc="3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20" dirty="0">
                <a:solidFill>
                  <a:srgbClr val="7E7E7E"/>
                </a:solidFill>
                <a:latin typeface="Times New Roman"/>
                <a:cs typeface="Times New Roman"/>
              </a:rPr>
              <a:t>wh</a:t>
            </a:r>
            <a:r>
              <a:rPr sz="1800" dirty="0">
                <a:solidFill>
                  <a:srgbClr val="7E7E7E"/>
                </a:solidFill>
                <a:latin typeface="Times New Roman"/>
                <a:cs typeface="Times New Roman"/>
              </a:rPr>
              <a:t>ich</a:t>
            </a:r>
            <a:r>
              <a:rPr sz="1800" spc="1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45" dirty="0">
                <a:solidFill>
                  <a:srgbClr val="7E7E7E"/>
                </a:solidFill>
                <a:latin typeface="Times New Roman"/>
                <a:cs typeface="Times New Roman"/>
              </a:rPr>
              <a:t>ru</a:t>
            </a:r>
            <a:r>
              <a:rPr sz="1800" spc="90" dirty="0">
                <a:solidFill>
                  <a:srgbClr val="7E7E7E"/>
                </a:solidFill>
                <a:latin typeface="Times New Roman"/>
                <a:cs typeface="Times New Roman"/>
              </a:rPr>
              <a:t>n</a:t>
            </a:r>
            <a:r>
              <a:rPr sz="1800" spc="80" dirty="0">
                <a:solidFill>
                  <a:srgbClr val="7E7E7E"/>
                </a:solidFill>
                <a:latin typeface="Times New Roman"/>
                <a:cs typeface="Times New Roman"/>
              </a:rPr>
              <a:t> comput</a:t>
            </a:r>
            <a:r>
              <a:rPr sz="1800" spc="25" dirty="0">
                <a:solidFill>
                  <a:srgbClr val="7E7E7E"/>
                </a:solidFill>
                <a:latin typeface="Times New Roman"/>
                <a:cs typeface="Times New Roman"/>
              </a:rPr>
              <a:t>ati</a:t>
            </a:r>
            <a:r>
              <a:rPr sz="1800" spc="100" dirty="0">
                <a:solidFill>
                  <a:srgbClr val="7E7E7E"/>
                </a:solidFill>
                <a:latin typeface="Times New Roman"/>
                <a:cs typeface="Times New Roman"/>
              </a:rPr>
              <a:t>o</a:t>
            </a:r>
            <a:r>
              <a:rPr sz="1800" spc="105" dirty="0">
                <a:solidFill>
                  <a:srgbClr val="7E7E7E"/>
                </a:solidFill>
                <a:latin typeface="Times New Roman"/>
                <a:cs typeface="Times New Roman"/>
              </a:rPr>
              <a:t>n</a:t>
            </a:r>
            <a:r>
              <a:rPr sz="1800" spc="25" dirty="0">
                <a:solidFill>
                  <a:srgbClr val="7E7E7E"/>
                </a:solidFill>
                <a:latin typeface="Times New Roman"/>
                <a:cs typeface="Times New Roman"/>
              </a:rPr>
              <a:t>s</a:t>
            </a:r>
            <a:r>
              <a:rPr sz="1800" spc="3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15" dirty="0">
                <a:solidFill>
                  <a:srgbClr val="7E7E7E"/>
                </a:solidFill>
                <a:latin typeface="Times New Roman"/>
                <a:cs typeface="Times New Roman"/>
              </a:rPr>
              <a:t>for</a:t>
            </a:r>
            <a:r>
              <a:rPr sz="1800" spc="4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40" dirty="0">
                <a:solidFill>
                  <a:srgbClr val="7E7E7E"/>
                </a:solidFill>
                <a:latin typeface="Times New Roman"/>
                <a:cs typeface="Times New Roman"/>
              </a:rPr>
              <a:t>you</a:t>
            </a:r>
            <a:r>
              <a:rPr sz="1800" spc="30" dirty="0">
                <a:solidFill>
                  <a:srgbClr val="7E7E7E"/>
                </a:solidFill>
                <a:latin typeface="Times New Roman"/>
                <a:cs typeface="Times New Roman"/>
              </a:rPr>
              <a:t>r</a:t>
            </a:r>
            <a:r>
              <a:rPr sz="1800" spc="3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7E7E7E"/>
                </a:solidFill>
                <a:latin typeface="Times New Roman"/>
                <a:cs typeface="Times New Roman"/>
              </a:rPr>
              <a:t>appli</a:t>
            </a:r>
            <a:r>
              <a:rPr sz="1800" spc="35" dirty="0">
                <a:solidFill>
                  <a:srgbClr val="7E7E7E"/>
                </a:solidFill>
                <a:latin typeface="Times New Roman"/>
                <a:cs typeface="Times New Roman"/>
              </a:rPr>
              <a:t>c</a:t>
            </a:r>
            <a:r>
              <a:rPr sz="1800" spc="25" dirty="0">
                <a:solidFill>
                  <a:srgbClr val="7E7E7E"/>
                </a:solidFill>
                <a:latin typeface="Times New Roman"/>
                <a:cs typeface="Times New Roman"/>
              </a:rPr>
              <a:t>ati</a:t>
            </a:r>
            <a:r>
              <a:rPr sz="1800" spc="100" dirty="0">
                <a:solidFill>
                  <a:srgbClr val="7E7E7E"/>
                </a:solidFill>
                <a:latin typeface="Times New Roman"/>
                <a:cs typeface="Times New Roman"/>
              </a:rPr>
              <a:t>o</a:t>
            </a:r>
            <a:r>
              <a:rPr sz="1800" spc="105" dirty="0">
                <a:solidFill>
                  <a:srgbClr val="7E7E7E"/>
                </a:solidFill>
                <a:latin typeface="Times New Roman"/>
                <a:cs typeface="Times New Roman"/>
              </a:rPr>
              <a:t>n</a:t>
            </a:r>
            <a:r>
              <a:rPr sz="1800" spc="-60" dirty="0">
                <a:solidFill>
                  <a:srgbClr val="7E7E7E"/>
                </a:solidFill>
                <a:latin typeface="Times New Roman"/>
                <a:cs typeface="Times New Roman"/>
              </a:rPr>
              <a:t>.</a:t>
            </a:r>
            <a:endParaRPr sz="1800" dirty="0">
              <a:latin typeface="Times New Roman"/>
              <a:cs typeface="Times New Roman"/>
            </a:endParaRPr>
          </a:p>
          <a:p>
            <a:pPr marL="355600" marR="253365" indent="-342900">
              <a:lnSpc>
                <a:spcPct val="100000"/>
              </a:lnSpc>
              <a:buClr>
                <a:srgbClr val="7E7E7E"/>
              </a:buClr>
              <a:buFont typeface="Times New Roman"/>
              <a:buAutoNum type="arabicPeriod"/>
              <a:tabLst>
                <a:tab pos="356235" algn="l"/>
              </a:tabLst>
            </a:pPr>
            <a:r>
              <a:rPr sz="1800" spc="-20" dirty="0">
                <a:solidFill>
                  <a:srgbClr val="7E7E7E"/>
                </a:solidFill>
                <a:latin typeface="Times New Roman"/>
                <a:cs typeface="Times New Roman"/>
              </a:rPr>
              <a:t>Driver</a:t>
            </a:r>
            <a:r>
              <a:rPr sz="1800" spc="2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85" dirty="0">
                <a:solidFill>
                  <a:srgbClr val="7E7E7E"/>
                </a:solidFill>
                <a:latin typeface="Times New Roman"/>
                <a:cs typeface="Times New Roman"/>
              </a:rPr>
              <a:t>progr</a:t>
            </a:r>
            <a:r>
              <a:rPr sz="1800" spc="75" dirty="0">
                <a:solidFill>
                  <a:srgbClr val="7E7E7E"/>
                </a:solidFill>
                <a:latin typeface="Times New Roman"/>
                <a:cs typeface="Times New Roman"/>
              </a:rPr>
              <a:t>a</a:t>
            </a:r>
            <a:r>
              <a:rPr sz="1800" spc="110" dirty="0">
                <a:solidFill>
                  <a:srgbClr val="7E7E7E"/>
                </a:solidFill>
                <a:latin typeface="Times New Roman"/>
                <a:cs typeface="Times New Roman"/>
              </a:rPr>
              <a:t>m</a:t>
            </a:r>
            <a:r>
              <a:rPr sz="1800" spc="4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75" dirty="0">
                <a:solidFill>
                  <a:srgbClr val="7E7E7E"/>
                </a:solidFill>
                <a:latin typeface="Times New Roman"/>
                <a:cs typeface="Times New Roman"/>
              </a:rPr>
              <a:t>send</a:t>
            </a:r>
            <a:r>
              <a:rPr sz="1800" spc="70" dirty="0">
                <a:solidFill>
                  <a:srgbClr val="7E7E7E"/>
                </a:solidFill>
                <a:latin typeface="Times New Roman"/>
                <a:cs typeface="Times New Roman"/>
              </a:rPr>
              <a:t>s</a:t>
            </a:r>
            <a:r>
              <a:rPr sz="1800" spc="5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35" dirty="0">
                <a:solidFill>
                  <a:srgbClr val="7E7E7E"/>
                </a:solidFill>
                <a:latin typeface="Times New Roman"/>
                <a:cs typeface="Times New Roman"/>
              </a:rPr>
              <a:t>your</a:t>
            </a:r>
            <a:r>
              <a:rPr sz="1800" spc="1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25" dirty="0">
                <a:solidFill>
                  <a:srgbClr val="7E7E7E"/>
                </a:solidFill>
                <a:latin typeface="Times New Roman"/>
                <a:cs typeface="Times New Roman"/>
              </a:rPr>
              <a:t>appli</a:t>
            </a:r>
            <a:r>
              <a:rPr sz="1800" spc="35" dirty="0">
                <a:solidFill>
                  <a:srgbClr val="7E7E7E"/>
                </a:solidFill>
                <a:latin typeface="Times New Roman"/>
                <a:cs typeface="Times New Roman"/>
              </a:rPr>
              <a:t>c</a:t>
            </a:r>
            <a:r>
              <a:rPr sz="1800" spc="25" dirty="0">
                <a:solidFill>
                  <a:srgbClr val="7E7E7E"/>
                </a:solidFill>
                <a:latin typeface="Times New Roman"/>
                <a:cs typeface="Times New Roman"/>
              </a:rPr>
              <a:t>ati</a:t>
            </a:r>
            <a:r>
              <a:rPr sz="1800" spc="100" dirty="0">
                <a:solidFill>
                  <a:srgbClr val="7E7E7E"/>
                </a:solidFill>
                <a:latin typeface="Times New Roman"/>
                <a:cs typeface="Times New Roman"/>
              </a:rPr>
              <a:t>o</a:t>
            </a:r>
            <a:r>
              <a:rPr sz="1800" spc="105" dirty="0">
                <a:solidFill>
                  <a:srgbClr val="7E7E7E"/>
                </a:solidFill>
                <a:latin typeface="Times New Roman"/>
                <a:cs typeface="Times New Roman"/>
              </a:rPr>
              <a:t>n</a:t>
            </a:r>
            <a:r>
              <a:rPr sz="1800" spc="2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90" dirty="0">
                <a:solidFill>
                  <a:srgbClr val="7E7E7E"/>
                </a:solidFill>
                <a:latin typeface="Times New Roman"/>
                <a:cs typeface="Times New Roman"/>
              </a:rPr>
              <a:t>code</a:t>
            </a:r>
            <a:r>
              <a:rPr sz="1800" spc="3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95" dirty="0">
                <a:solidFill>
                  <a:srgbClr val="7E7E7E"/>
                </a:solidFill>
                <a:latin typeface="Times New Roman"/>
                <a:cs typeface="Times New Roman"/>
              </a:rPr>
              <a:t>to</a:t>
            </a:r>
            <a:r>
              <a:rPr sz="1800" spc="4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45" dirty="0">
                <a:solidFill>
                  <a:srgbClr val="7E7E7E"/>
                </a:solidFill>
                <a:latin typeface="Times New Roman"/>
                <a:cs typeface="Times New Roman"/>
              </a:rPr>
              <a:t>executors</a:t>
            </a:r>
            <a:r>
              <a:rPr sz="1800" spc="4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95" dirty="0">
                <a:solidFill>
                  <a:srgbClr val="7E7E7E"/>
                </a:solidFill>
                <a:latin typeface="Times New Roman"/>
                <a:cs typeface="Times New Roman"/>
              </a:rPr>
              <a:t>to</a:t>
            </a:r>
            <a:r>
              <a:rPr sz="1800" spc="6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800" spc="45" dirty="0">
                <a:solidFill>
                  <a:srgbClr val="7E7E7E"/>
                </a:solidFill>
                <a:latin typeface="Times New Roman"/>
                <a:cs typeface="Times New Roman"/>
              </a:rPr>
              <a:t>execut</a:t>
            </a:r>
            <a:r>
              <a:rPr sz="1800" spc="30" dirty="0">
                <a:solidFill>
                  <a:srgbClr val="7E7E7E"/>
                </a:solidFill>
                <a:latin typeface="Times New Roman"/>
                <a:cs typeface="Times New Roman"/>
              </a:rPr>
              <a:t>e.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15895" y="6459512"/>
            <a:ext cx="314761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35" dirty="0">
                <a:solidFill>
                  <a:srgbClr val="888888"/>
                </a:solidFill>
                <a:latin typeface="Times New Roman"/>
                <a:cs typeface="Times New Roman"/>
              </a:rPr>
              <a:t>12</a:t>
            </a:r>
            <a:endParaRPr sz="12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964" y="1696154"/>
            <a:ext cx="947326" cy="9473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E133D-B08F-204C-901B-D1F34DF9A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7872D4-6825-A746-AACC-2CB78F870E37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370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18615">
              <a:lnSpc>
                <a:spcPct val="100000"/>
              </a:lnSpc>
            </a:pPr>
            <a:r>
              <a:rPr spc="-20" dirty="0">
                <a:latin typeface="Calibri"/>
                <a:cs typeface="Calibri"/>
              </a:rPr>
              <a:t>Clu</a:t>
            </a:r>
            <a:r>
              <a:rPr spc="-65" dirty="0">
                <a:latin typeface="Calibri"/>
                <a:cs typeface="Calibri"/>
              </a:rPr>
              <a:t>st</a:t>
            </a:r>
            <a:r>
              <a:rPr spc="-20" dirty="0">
                <a:latin typeface="Calibri"/>
                <a:cs typeface="Calibri"/>
              </a:rPr>
              <a:t>er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409" dirty="0">
                <a:latin typeface="Calibri"/>
                <a:cs typeface="Calibri"/>
              </a:rPr>
              <a:t>T</a:t>
            </a:r>
            <a:r>
              <a:rPr spc="-20" dirty="0">
                <a:latin typeface="Calibri"/>
                <a:cs typeface="Calibri"/>
              </a:rPr>
              <a:t>o</a:t>
            </a:r>
            <a:r>
              <a:rPr spc="-25" dirty="0">
                <a:latin typeface="Calibri"/>
                <a:cs typeface="Calibri"/>
              </a:rPr>
              <a:t>p</a:t>
            </a:r>
            <a:r>
              <a:rPr spc="-20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l</a:t>
            </a:r>
            <a:r>
              <a:rPr spc="-20" dirty="0">
                <a:latin typeface="Calibri"/>
                <a:cs typeface="Calibri"/>
              </a:rPr>
              <a:t>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390" y="1898300"/>
            <a:ext cx="4041140" cy="339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i="1" spc="-15" dirty="0">
                <a:latin typeface="Calibri"/>
                <a:cs typeface="Calibri"/>
              </a:rPr>
              <a:t>pr</a:t>
            </a:r>
            <a:r>
              <a:rPr sz="2400" i="1" dirty="0">
                <a:latin typeface="Calibri"/>
                <a:cs typeface="Calibri"/>
              </a:rPr>
              <a:t>i</a:t>
            </a:r>
            <a:r>
              <a:rPr sz="2400" i="1" spc="-25" dirty="0">
                <a:latin typeface="Calibri"/>
                <a:cs typeface="Calibri"/>
              </a:rPr>
              <a:t>n</a:t>
            </a:r>
            <a:r>
              <a:rPr sz="2400" i="1" spc="-15" dirty="0">
                <a:latin typeface="Calibri"/>
                <a:cs typeface="Calibri"/>
              </a:rPr>
              <a:t>t</a:t>
            </a:r>
            <a:r>
              <a:rPr sz="2400" i="1" dirty="0">
                <a:latin typeface="Calibri"/>
                <a:cs typeface="Calibri"/>
              </a:rPr>
              <a:t>ln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390" y="4102100"/>
            <a:ext cx="201041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25" dirty="0">
                <a:solidFill>
                  <a:srgbClr val="990000"/>
                </a:solidFill>
                <a:latin typeface="Calibri"/>
                <a:cs typeface="Calibri"/>
              </a:rPr>
              <a:t>W</a:t>
            </a:r>
            <a:r>
              <a:rPr sz="2400" b="1" spc="-20" dirty="0">
                <a:solidFill>
                  <a:srgbClr val="990000"/>
                </a:solidFill>
                <a:latin typeface="Calibri"/>
                <a:cs typeface="Calibri"/>
              </a:rPr>
              <a:t>h</a:t>
            </a:r>
            <a:r>
              <a:rPr sz="2400" b="1" spc="-35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2400" b="1" spc="-10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2400" b="1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990000"/>
                </a:solidFill>
                <a:latin typeface="Calibri"/>
                <a:cs typeface="Calibri"/>
              </a:rPr>
              <a:t>h</a:t>
            </a:r>
            <a:r>
              <a:rPr sz="2400" b="1" spc="-15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2400" b="1" spc="-20" dirty="0">
                <a:solidFill>
                  <a:srgbClr val="990000"/>
                </a:solidFill>
                <a:latin typeface="Calibri"/>
                <a:cs typeface="Calibri"/>
              </a:rPr>
              <a:t>pp</a:t>
            </a:r>
            <a:r>
              <a:rPr sz="2400" b="1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400" b="1" spc="-20" dirty="0">
                <a:solidFill>
                  <a:srgbClr val="990000"/>
                </a:solidFill>
                <a:latin typeface="Calibri"/>
                <a:cs typeface="Calibri"/>
              </a:rPr>
              <a:t>n</a:t>
            </a:r>
            <a:r>
              <a:rPr sz="2400" b="1" spc="-5" dirty="0">
                <a:solidFill>
                  <a:srgbClr val="990000"/>
                </a:solidFill>
                <a:latin typeface="Calibri"/>
                <a:cs typeface="Calibri"/>
              </a:rPr>
              <a:t>s</a:t>
            </a:r>
            <a:r>
              <a:rPr sz="2400" b="1" dirty="0">
                <a:solidFill>
                  <a:srgbClr val="990000"/>
                </a:solidFill>
                <a:latin typeface="Calibri"/>
                <a:cs typeface="Calibri"/>
              </a:rPr>
              <a:t>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23544" y="2481072"/>
            <a:ext cx="4093463" cy="11460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F0C5D-D6F2-2E44-979F-8CAD1FBACE4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62942" y="533887"/>
            <a:ext cx="4657033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25" dirty="0">
                <a:latin typeface="Times New Roman"/>
                <a:cs typeface="Times New Roman"/>
              </a:rPr>
              <a:t>Clust</a:t>
            </a:r>
            <a:r>
              <a:rPr sz="4400" spc="-35" dirty="0">
                <a:latin typeface="Times New Roman"/>
                <a:cs typeface="Times New Roman"/>
              </a:rPr>
              <a:t>e</a:t>
            </a:r>
            <a:r>
              <a:rPr sz="4400" spc="-15" dirty="0">
                <a:latin typeface="Times New Roman"/>
                <a:cs typeface="Times New Roman"/>
              </a:rPr>
              <a:t>r</a:t>
            </a:r>
            <a:r>
              <a:rPr sz="4400" spc="110" dirty="0">
                <a:latin typeface="Times New Roman"/>
                <a:cs typeface="Times New Roman"/>
              </a:rPr>
              <a:t> </a:t>
            </a:r>
            <a:r>
              <a:rPr sz="4400" spc="65" dirty="0">
                <a:latin typeface="Times New Roman"/>
                <a:cs typeface="Times New Roman"/>
              </a:rPr>
              <a:t>Top</a:t>
            </a:r>
            <a:r>
              <a:rPr sz="4400" spc="75" dirty="0">
                <a:latin typeface="Times New Roman"/>
                <a:cs typeface="Times New Roman"/>
              </a:rPr>
              <a:t>o</a:t>
            </a:r>
            <a:r>
              <a:rPr sz="4400" spc="-5" dirty="0">
                <a:latin typeface="Times New Roman"/>
                <a:cs typeface="Times New Roman"/>
              </a:rPr>
              <a:t>logy</a:t>
            </a:r>
            <a:endParaRPr sz="44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73638" y="1897031"/>
            <a:ext cx="4799906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6235" algn="l"/>
              </a:tabLst>
            </a:pPr>
            <a:r>
              <a:rPr sz="2400" spc="-15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simpl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ex</a:t>
            </a:r>
            <a:r>
              <a:rPr sz="2400" dirty="0">
                <a:latin typeface="Calibri"/>
                <a:cs typeface="Calibri"/>
              </a:rPr>
              <a:t>ample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 </a:t>
            </a:r>
            <a:r>
              <a:rPr sz="2400" i="1" spc="-20" dirty="0">
                <a:latin typeface="Calibri"/>
                <a:cs typeface="Calibri"/>
              </a:rPr>
              <a:t>p</a:t>
            </a:r>
            <a:r>
              <a:rPr sz="2400" i="1" spc="-5" dirty="0">
                <a:latin typeface="Calibri"/>
                <a:cs typeface="Calibri"/>
              </a:rPr>
              <a:t>r</a:t>
            </a:r>
            <a:r>
              <a:rPr sz="2400" i="1" dirty="0">
                <a:latin typeface="Calibri"/>
                <a:cs typeface="Calibri"/>
              </a:rPr>
              <a:t>i</a:t>
            </a:r>
            <a:r>
              <a:rPr sz="2400" i="1" spc="-25" dirty="0">
                <a:latin typeface="Calibri"/>
                <a:cs typeface="Calibri"/>
              </a:rPr>
              <a:t>n</a:t>
            </a:r>
            <a:r>
              <a:rPr sz="2400" i="1" dirty="0">
                <a:latin typeface="Calibri"/>
                <a:cs typeface="Calibri"/>
              </a:rPr>
              <a:t>tln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73638" y="4110610"/>
            <a:ext cx="5702141" cy="15369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25" dirty="0">
                <a:solidFill>
                  <a:srgbClr val="990000"/>
                </a:solidFill>
                <a:latin typeface="Calibri"/>
                <a:cs typeface="Calibri"/>
              </a:rPr>
              <a:t>O</a:t>
            </a:r>
            <a:r>
              <a:rPr sz="2400" b="1" spc="-15" dirty="0">
                <a:solidFill>
                  <a:srgbClr val="990000"/>
                </a:solidFill>
                <a:latin typeface="Calibri"/>
                <a:cs typeface="Calibri"/>
              </a:rPr>
              <a:t>n</a:t>
            </a:r>
            <a:r>
              <a:rPr sz="2400" b="1" spc="-1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2400" b="1" dirty="0">
                <a:solidFill>
                  <a:srgbClr val="990000"/>
                </a:solidFill>
                <a:latin typeface="Calibri"/>
                <a:cs typeface="Calibri"/>
              </a:rPr>
              <a:t>he</a:t>
            </a:r>
            <a:r>
              <a:rPr sz="2400" b="1" spc="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990000"/>
                </a:solidFill>
                <a:latin typeface="Calibri"/>
                <a:cs typeface="Calibri"/>
              </a:rPr>
              <a:t>dr</a:t>
            </a:r>
            <a:r>
              <a:rPr sz="2400" b="1" spc="-20" dirty="0">
                <a:solidFill>
                  <a:srgbClr val="990000"/>
                </a:solidFill>
                <a:latin typeface="Calibri"/>
                <a:cs typeface="Calibri"/>
              </a:rPr>
              <a:t>iv</a:t>
            </a:r>
            <a:r>
              <a:rPr sz="2400" b="1" spc="-5" dirty="0">
                <a:solidFill>
                  <a:srgbClr val="990000"/>
                </a:solidFill>
                <a:latin typeface="Calibri"/>
                <a:cs typeface="Calibri"/>
              </a:rPr>
              <a:t>er</a:t>
            </a:r>
            <a:r>
              <a:rPr sz="2400" b="1" dirty="0">
                <a:solidFill>
                  <a:srgbClr val="990000"/>
                </a:solidFill>
                <a:latin typeface="Calibri"/>
                <a:cs typeface="Calibri"/>
              </a:rPr>
              <a:t>: </a:t>
            </a:r>
            <a:r>
              <a:rPr sz="2400" b="1" spc="-15" dirty="0">
                <a:solidFill>
                  <a:srgbClr val="990000"/>
                </a:solidFill>
                <a:latin typeface="Calibri"/>
                <a:cs typeface="Calibri"/>
              </a:rPr>
              <a:t>Nothi</a:t>
            </a:r>
            <a:r>
              <a:rPr sz="2400" b="1" spc="-25" dirty="0">
                <a:solidFill>
                  <a:srgbClr val="990000"/>
                </a:solidFill>
                <a:latin typeface="Calibri"/>
                <a:cs typeface="Calibri"/>
              </a:rPr>
              <a:t>n</a:t>
            </a:r>
            <a:r>
              <a:rPr sz="2400" b="1" spc="-5" dirty="0">
                <a:solidFill>
                  <a:srgbClr val="990000"/>
                </a:solidFill>
                <a:latin typeface="Calibri"/>
                <a:cs typeface="Calibri"/>
              </a:rPr>
              <a:t>g.</a:t>
            </a:r>
            <a:endParaRPr sz="2400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465"/>
              </a:spcBef>
            </a:pPr>
            <a:r>
              <a:rPr sz="1800" spc="-25" dirty="0">
                <a:latin typeface="Calibri"/>
                <a:cs typeface="Calibri"/>
              </a:rPr>
              <a:t>W</a:t>
            </a:r>
            <a:r>
              <a:rPr sz="1800" spc="-35" dirty="0">
                <a:latin typeface="Calibri"/>
                <a:cs typeface="Calibri"/>
              </a:rPr>
              <a:t>h</a:t>
            </a:r>
            <a:r>
              <a:rPr sz="1800" dirty="0">
                <a:latin typeface="Calibri"/>
                <a:cs typeface="Calibri"/>
              </a:rPr>
              <a:t>y?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5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all th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f</a:t>
            </a:r>
            <a:r>
              <a:rPr sz="1800" spc="-15" dirty="0">
                <a:latin typeface="Calibri"/>
                <a:cs typeface="Calibri"/>
              </a:rPr>
              <a:t>o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each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an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ac</a:t>
            </a:r>
            <a:r>
              <a:rPr sz="1800" b="1" spc="-10" dirty="0">
                <a:latin typeface="Calibri"/>
                <a:cs typeface="Calibri"/>
              </a:rPr>
              <a:t>ti</a:t>
            </a:r>
            <a:r>
              <a:rPr sz="1800" b="1" spc="-5" dirty="0">
                <a:latin typeface="Calibri"/>
                <a:cs typeface="Calibri"/>
              </a:rPr>
              <a:t>o</a:t>
            </a:r>
            <a:r>
              <a:rPr sz="1800" b="1" spc="-15" dirty="0">
                <a:latin typeface="Calibri"/>
                <a:cs typeface="Calibri"/>
              </a:rPr>
              <a:t>n</a:t>
            </a:r>
            <a:r>
              <a:rPr sz="1800" spc="-5" dirty="0">
                <a:latin typeface="Calibri"/>
                <a:cs typeface="Calibri"/>
              </a:rPr>
              <a:t>,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th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b="1" spc="-30" dirty="0">
                <a:latin typeface="Calibri"/>
                <a:cs typeface="Calibri"/>
              </a:rPr>
              <a:t>r</a:t>
            </a:r>
            <a:r>
              <a:rPr sz="1800" b="1" spc="-10" dirty="0">
                <a:latin typeface="Calibri"/>
                <a:cs typeface="Calibri"/>
              </a:rPr>
              <a:t>eturn</a:t>
            </a:r>
            <a:r>
              <a:rPr lang="en-US" sz="1800" b="1" spc="-10" dirty="0">
                <a:latin typeface="Calibri"/>
                <a:cs typeface="Calibri"/>
              </a:rPr>
              <a:t>s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type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Uni</a:t>
            </a:r>
            <a:r>
              <a:rPr sz="1800" b="1" spc="-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20" dirty="0">
                <a:latin typeface="Calibri"/>
                <a:cs typeface="Calibri"/>
              </a:rPr>
              <a:t>e</a:t>
            </a:r>
            <a:r>
              <a:rPr sz="1800" spc="-35" dirty="0">
                <a:latin typeface="Calibri"/>
                <a:cs typeface="Calibri"/>
              </a:rPr>
              <a:t>f</a:t>
            </a:r>
            <a:r>
              <a:rPr sz="1800" spc="-15" dirty="0">
                <a:latin typeface="Calibri"/>
                <a:cs typeface="Calibri"/>
              </a:rPr>
              <a:t>o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e,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be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er</a:t>
            </a:r>
            <a:r>
              <a:rPr sz="1800" spc="-10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y </a:t>
            </a:r>
            <a:r>
              <a:rPr sz="1800" spc="-25" dirty="0">
                <a:latin typeface="Calibri"/>
                <a:cs typeface="Calibri"/>
              </a:rPr>
              <a:t>e</a:t>
            </a:r>
            <a:r>
              <a:rPr sz="1800" spc="-50" dirty="0">
                <a:latin typeface="Calibri"/>
                <a:cs typeface="Calibri"/>
              </a:rPr>
              <a:t>x</a:t>
            </a:r>
            <a:r>
              <a:rPr sz="1800" dirty="0">
                <a:latin typeface="Calibri"/>
                <a:cs typeface="Calibri"/>
              </a:rPr>
              <a:t>ecu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20" dirty="0">
                <a:latin typeface="Calibri"/>
                <a:cs typeface="Calibri"/>
              </a:rPr>
              <a:t>e</a:t>
            </a:r>
            <a:r>
              <a:rPr sz="1800" spc="-50" dirty="0">
                <a:latin typeface="Calibri"/>
                <a:cs typeface="Calibri"/>
              </a:rPr>
              <a:t>x</a:t>
            </a:r>
            <a:r>
              <a:rPr sz="1800" dirty="0">
                <a:latin typeface="Calibri"/>
                <a:cs typeface="Calibri"/>
              </a:rPr>
              <a:t>ecu</a:t>
            </a:r>
            <a:r>
              <a:rPr sz="1800" spc="-20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. </a:t>
            </a:r>
            <a:r>
              <a:rPr sz="1800" spc="-5" dirty="0">
                <a:latin typeface="Calibri"/>
                <a:cs typeface="Calibri"/>
              </a:rPr>
              <a:t>Thus</a:t>
            </a:r>
            <a:r>
              <a:rPr sz="1800" dirty="0">
                <a:latin typeface="Calibri"/>
                <a:cs typeface="Calibri"/>
              </a:rPr>
              <a:t>, a</a:t>
            </a:r>
            <a:r>
              <a:rPr sz="1800" spc="-3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10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s 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p</a:t>
            </a:r>
            <a:r>
              <a:rPr sz="1800" i="1" spc="-10" dirty="0">
                <a:latin typeface="Calibri"/>
                <a:cs typeface="Calibri"/>
              </a:rPr>
              <a:t>ri</a:t>
            </a:r>
            <a:r>
              <a:rPr sz="1800" i="1" spc="-15" dirty="0">
                <a:latin typeface="Calibri"/>
                <a:cs typeface="Calibri"/>
              </a:rPr>
              <a:t>n</a:t>
            </a:r>
            <a:r>
              <a:rPr sz="1800" i="1" dirty="0">
                <a:latin typeface="Calibri"/>
                <a:cs typeface="Calibri"/>
              </a:rPr>
              <a:t>t</a:t>
            </a:r>
            <a:r>
              <a:rPr sz="1800" i="1" spc="-10" dirty="0">
                <a:latin typeface="Calibri"/>
                <a:cs typeface="Calibri"/>
              </a:rPr>
              <a:t>l</a:t>
            </a:r>
            <a:r>
              <a:rPr sz="1800" i="1" dirty="0">
                <a:latin typeface="Calibri"/>
                <a:cs typeface="Calibri"/>
              </a:rPr>
              <a:t>n</a:t>
            </a:r>
            <a:r>
              <a:rPr sz="1800" i="1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u="sng" spc="-5" dirty="0">
                <a:latin typeface="Calibri"/>
                <a:cs typeface="Calibri"/>
              </a:rPr>
              <a:t>hap</a:t>
            </a:r>
            <a:r>
              <a:rPr sz="1800" u="sng" dirty="0">
                <a:latin typeface="Calibri"/>
                <a:cs typeface="Calibri"/>
              </a:rPr>
              <a:t>pening</a:t>
            </a:r>
            <a:r>
              <a:rPr sz="1800" u="sng" spc="5" dirty="0">
                <a:latin typeface="Calibri"/>
                <a:cs typeface="Calibri"/>
              </a:rPr>
              <a:t> </a:t>
            </a:r>
            <a:r>
              <a:rPr sz="1800" u="sng" spc="-5" dirty="0">
                <a:latin typeface="Calibri"/>
                <a:cs typeface="Calibri"/>
              </a:rPr>
              <a:t>o</a:t>
            </a:r>
            <a:r>
              <a:rPr sz="1800" u="sng" dirty="0">
                <a:latin typeface="Calibri"/>
                <a:cs typeface="Calibri"/>
              </a:rPr>
              <a:t>n</a:t>
            </a:r>
            <a:r>
              <a:rPr sz="1800" u="sng" spc="10" dirty="0">
                <a:latin typeface="Calibri"/>
                <a:cs typeface="Calibri"/>
              </a:rPr>
              <a:t> </a:t>
            </a:r>
            <a:r>
              <a:rPr sz="1800" u="sng" dirty="0">
                <a:latin typeface="Calibri"/>
                <a:cs typeface="Calibri"/>
              </a:rPr>
              <a:t>the </a:t>
            </a:r>
            <a:r>
              <a:rPr sz="1800" u="sng" spc="-30" dirty="0">
                <a:latin typeface="Calibri"/>
                <a:cs typeface="Calibri"/>
              </a:rPr>
              <a:t>w</a:t>
            </a:r>
            <a:r>
              <a:rPr sz="1800" u="sng" spc="-15" dirty="0">
                <a:latin typeface="Calibri"/>
                <a:cs typeface="Calibri"/>
              </a:rPr>
              <a:t>or</a:t>
            </a:r>
            <a:r>
              <a:rPr sz="1800" u="sng" spc="-80" dirty="0">
                <a:latin typeface="Calibri"/>
                <a:cs typeface="Calibri"/>
              </a:rPr>
              <a:t>k</a:t>
            </a:r>
            <a:r>
              <a:rPr sz="1800" u="sng" spc="-10" dirty="0">
                <a:latin typeface="Calibri"/>
                <a:cs typeface="Calibri"/>
              </a:rPr>
              <a:t>er</a:t>
            </a:r>
            <a:r>
              <a:rPr sz="1800" u="sng" spc="-5" dirty="0">
                <a:latin typeface="Calibri"/>
                <a:cs typeface="Calibri"/>
              </a:rPr>
              <a:t> no</a:t>
            </a:r>
            <a:r>
              <a:rPr sz="1800" u="sng" dirty="0">
                <a:latin typeface="Calibri"/>
                <a:cs typeface="Calibri"/>
              </a:rPr>
              <a:t>d</a:t>
            </a:r>
            <a:r>
              <a:rPr sz="1800" u="sng" spc="-10" dirty="0">
                <a:latin typeface="Calibri"/>
                <a:cs typeface="Calibri"/>
              </a:rPr>
              <a:t>es</a:t>
            </a:r>
            <a:r>
              <a:rPr sz="1800" u="sng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10" dirty="0">
                <a:latin typeface="Calibri"/>
                <a:cs typeface="Calibri"/>
              </a:rPr>
              <a:t>a</a:t>
            </a:r>
            <a:r>
              <a:rPr sz="1800" spc="-35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lang="en-US" sz="1800" u="sng" spc="-5" dirty="0">
                <a:latin typeface="Calibri"/>
                <a:cs typeface="Calibri"/>
              </a:rPr>
              <a:t>no</a:t>
            </a:r>
            <a:r>
              <a:rPr lang="en-US" sz="1800" u="sng" dirty="0">
                <a:latin typeface="Calibri"/>
                <a:cs typeface="Calibri"/>
              </a:rPr>
              <a:t>t visib</a:t>
            </a:r>
            <a:r>
              <a:rPr lang="en-US" sz="1800" u="sng" spc="-10" dirty="0">
                <a:latin typeface="Calibri"/>
                <a:cs typeface="Calibri"/>
              </a:rPr>
              <a:t>le</a:t>
            </a:r>
            <a:r>
              <a:rPr lang="en-US" sz="1800" u="sng" spc="15" dirty="0">
                <a:latin typeface="Calibri"/>
                <a:cs typeface="Calibri"/>
              </a:rPr>
              <a:t> </a:t>
            </a:r>
            <a:r>
              <a:rPr lang="en-US" sz="1800" u="sng" spc="-5" dirty="0">
                <a:latin typeface="Calibri"/>
                <a:cs typeface="Calibri"/>
              </a:rPr>
              <a:t>i</a:t>
            </a:r>
            <a:r>
              <a:rPr lang="en-US" sz="1800" u="sng" dirty="0">
                <a:latin typeface="Calibri"/>
                <a:cs typeface="Calibri"/>
              </a:rPr>
              <a:t>n</a:t>
            </a:r>
            <a:r>
              <a:rPr lang="en-US" sz="1800" u="sng" spc="10" dirty="0">
                <a:latin typeface="Calibri"/>
                <a:cs typeface="Calibri"/>
              </a:rPr>
              <a:t> </a:t>
            </a:r>
            <a:r>
              <a:rPr lang="en-US" sz="1800" u="sng" spc="-10" dirty="0">
                <a:latin typeface="Calibri"/>
                <a:cs typeface="Calibri"/>
              </a:rPr>
              <a:t>the</a:t>
            </a:r>
            <a:r>
              <a:rPr lang="en-US" sz="1800" u="sng" spc="10" dirty="0">
                <a:latin typeface="Calibri"/>
                <a:cs typeface="Calibri"/>
              </a:rPr>
              <a:t> </a:t>
            </a:r>
            <a:r>
              <a:rPr lang="en-US" sz="1800" u="sng" spc="-5" dirty="0">
                <a:latin typeface="Calibri"/>
                <a:cs typeface="Calibri"/>
              </a:rPr>
              <a:t>dri</a:t>
            </a:r>
            <a:r>
              <a:rPr lang="en-US" sz="1800" u="sng" spc="-20" dirty="0">
                <a:latin typeface="Calibri"/>
                <a:cs typeface="Calibri"/>
              </a:rPr>
              <a:t>v</a:t>
            </a:r>
            <a:r>
              <a:rPr lang="en-US" sz="1800" u="sng" spc="-10" dirty="0">
                <a:latin typeface="Calibri"/>
                <a:cs typeface="Calibri"/>
              </a:rPr>
              <a:t>e</a:t>
            </a:r>
            <a:r>
              <a:rPr lang="en-US" sz="1800" u="sng" dirty="0">
                <a:latin typeface="Calibri"/>
                <a:cs typeface="Calibri"/>
              </a:rPr>
              <a:t> n</a:t>
            </a:r>
            <a:r>
              <a:rPr lang="en-US" sz="1800" u="sng" spc="-5" dirty="0">
                <a:latin typeface="Calibri"/>
                <a:cs typeface="Calibri"/>
              </a:rPr>
              <a:t>od</a:t>
            </a:r>
            <a:r>
              <a:rPr lang="en-US" sz="1800" u="sng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.</a:t>
            </a:r>
          </a:p>
        </p:txBody>
      </p:sp>
      <p:sp>
        <p:nvSpPr>
          <p:cNvPr id="5" name="object 5"/>
          <p:cNvSpPr/>
          <p:nvPr/>
        </p:nvSpPr>
        <p:spPr>
          <a:xfrm>
            <a:off x="1904237" y="2389632"/>
            <a:ext cx="4054221" cy="12679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315895" y="6459512"/>
            <a:ext cx="432393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35" dirty="0">
                <a:solidFill>
                  <a:srgbClr val="888888"/>
                </a:solidFill>
                <a:latin typeface="Times New Roman"/>
                <a:cs typeface="Times New Roman"/>
              </a:rPr>
              <a:t>14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6A75DA-365A-0740-A2D4-196D4D59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7872D4-6825-A746-AACC-2CB78F870E37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334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7927" y="1371600"/>
            <a:ext cx="7248144" cy="43555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84128" y="500664"/>
            <a:ext cx="6576059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30" dirty="0">
                <a:solidFill>
                  <a:srgbClr val="990000"/>
                </a:solidFill>
                <a:latin typeface="Calibri"/>
                <a:cs typeface="Calibri"/>
              </a:rPr>
              <a:t>H</a:t>
            </a:r>
            <a:r>
              <a:rPr sz="4400" spc="-35" dirty="0">
                <a:solidFill>
                  <a:srgbClr val="990000"/>
                </a:solidFill>
                <a:latin typeface="Calibri"/>
                <a:cs typeface="Calibri"/>
              </a:rPr>
              <a:t>ow</a:t>
            </a:r>
            <a:r>
              <a:rPr sz="4400" spc="1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4400" spc="-20" dirty="0">
                <a:solidFill>
                  <a:srgbClr val="990000"/>
                </a:solidFill>
                <a:latin typeface="Calibri"/>
                <a:cs typeface="Calibri"/>
              </a:rPr>
              <a:t>S</a:t>
            </a:r>
            <a:r>
              <a:rPr sz="4400" spc="-25" dirty="0">
                <a:solidFill>
                  <a:srgbClr val="990000"/>
                </a:solidFill>
                <a:latin typeface="Calibri"/>
                <a:cs typeface="Calibri"/>
              </a:rPr>
              <a:t>p</a:t>
            </a:r>
            <a:r>
              <a:rPr sz="4400" spc="-15" dirty="0">
                <a:solidFill>
                  <a:srgbClr val="990000"/>
                </a:solidFill>
                <a:latin typeface="Calibri"/>
                <a:cs typeface="Calibri"/>
              </a:rPr>
              <a:t>ar</a:t>
            </a:r>
            <a:r>
              <a:rPr sz="4400" spc="-20" dirty="0">
                <a:solidFill>
                  <a:srgbClr val="990000"/>
                </a:solidFill>
                <a:latin typeface="Calibri"/>
                <a:cs typeface="Calibri"/>
              </a:rPr>
              <a:t>k</a:t>
            </a:r>
            <a:r>
              <a:rPr sz="4400" spc="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4400" spc="-15" dirty="0">
                <a:solidFill>
                  <a:srgbClr val="990000"/>
                </a:solidFill>
                <a:latin typeface="Calibri"/>
                <a:cs typeface="Calibri"/>
              </a:rPr>
              <a:t>j</a:t>
            </a:r>
            <a:r>
              <a:rPr sz="4400" spc="-20" dirty="0">
                <a:solidFill>
                  <a:srgbClr val="990000"/>
                </a:solidFill>
                <a:latin typeface="Calibri"/>
                <a:cs typeface="Calibri"/>
              </a:rPr>
              <a:t>o</a:t>
            </a:r>
            <a:r>
              <a:rPr sz="4400" spc="-45" dirty="0">
                <a:solidFill>
                  <a:srgbClr val="990000"/>
                </a:solidFill>
                <a:latin typeface="Calibri"/>
                <a:cs typeface="Calibri"/>
              </a:rPr>
              <a:t>b</a:t>
            </a:r>
            <a:r>
              <a:rPr sz="4400" spc="-20" dirty="0">
                <a:solidFill>
                  <a:srgbClr val="990000"/>
                </a:solidFill>
                <a:latin typeface="Calibri"/>
                <a:cs typeface="Calibri"/>
              </a:rPr>
              <a:t>s</a:t>
            </a:r>
            <a:r>
              <a:rPr sz="4400" spc="1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4400" spc="-15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4400" spc="-70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4400" spc="-25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4400" spc="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4400" spc="-25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4400" spc="-140" dirty="0">
                <a:solidFill>
                  <a:srgbClr val="990000"/>
                </a:solidFill>
                <a:latin typeface="Calibri"/>
                <a:cs typeface="Calibri"/>
              </a:rPr>
              <a:t>x</a:t>
            </a:r>
            <a:r>
              <a:rPr sz="4400" spc="-25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4400" spc="-15" dirty="0">
                <a:solidFill>
                  <a:srgbClr val="990000"/>
                </a:solidFill>
                <a:latin typeface="Calibri"/>
                <a:cs typeface="Calibri"/>
              </a:rPr>
              <a:t>c</a:t>
            </a:r>
            <a:r>
              <a:rPr sz="4400" spc="-25" dirty="0">
                <a:solidFill>
                  <a:srgbClr val="990000"/>
                </a:solidFill>
                <a:latin typeface="Calibri"/>
                <a:cs typeface="Calibri"/>
              </a:rPr>
              <a:t>u</a:t>
            </a:r>
            <a:r>
              <a:rPr sz="4400" spc="-60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4400" spc="-25" dirty="0">
                <a:solidFill>
                  <a:srgbClr val="990000"/>
                </a:solidFill>
                <a:latin typeface="Calibri"/>
                <a:cs typeface="Calibri"/>
              </a:rPr>
              <a:t>ed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2868" y="1556003"/>
            <a:ext cx="1556385" cy="502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spc="-5" dirty="0">
                <a:solidFill>
                  <a:srgbClr val="990000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990000"/>
                </a:solidFill>
                <a:latin typeface="Calibri"/>
                <a:cs typeface="Calibri"/>
              </a:rPr>
              <a:t>n</a:t>
            </a:r>
            <a:r>
              <a:rPr sz="1800" spc="1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990000"/>
                </a:solidFill>
                <a:latin typeface="Calibri"/>
                <a:cs typeface="Calibri"/>
              </a:rPr>
              <a:t>h</a:t>
            </a:r>
            <a:r>
              <a:rPr sz="1800" spc="-10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1800" spc="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990000"/>
                </a:solidFill>
                <a:latin typeface="Calibri"/>
                <a:cs typeface="Calibri"/>
              </a:rPr>
              <a:t>c</a:t>
            </a:r>
            <a:r>
              <a:rPr sz="1800" dirty="0">
                <a:solidFill>
                  <a:srgbClr val="990000"/>
                </a:solidFill>
                <a:latin typeface="Calibri"/>
                <a:cs typeface="Calibri"/>
              </a:rPr>
              <a:t>o</a:t>
            </a:r>
            <a:r>
              <a:rPr sz="1800" spc="-15" dirty="0">
                <a:solidFill>
                  <a:srgbClr val="990000"/>
                </a:solidFill>
                <a:latin typeface="Calibri"/>
                <a:cs typeface="Calibri"/>
              </a:rPr>
              <a:t>n</a:t>
            </a:r>
            <a:r>
              <a:rPr sz="1800" spc="-35" dirty="0">
                <a:solidFill>
                  <a:srgbClr val="990000"/>
                </a:solidFill>
                <a:latin typeface="Calibri"/>
                <a:cs typeface="Calibri"/>
              </a:rPr>
              <a:t>te</a:t>
            </a:r>
            <a:r>
              <a:rPr sz="1800" dirty="0">
                <a:solidFill>
                  <a:srgbClr val="990000"/>
                </a:solidFill>
                <a:latin typeface="Calibri"/>
                <a:cs typeface="Calibri"/>
              </a:rPr>
              <a:t>x</a:t>
            </a:r>
            <a:r>
              <a:rPr sz="1800" spc="-10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990000"/>
                </a:solidFill>
                <a:latin typeface="Calibri"/>
                <a:cs typeface="Calibri"/>
              </a:rPr>
              <a:t> of a</a:t>
            </a:r>
            <a:r>
              <a:rPr sz="1800" spc="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990000"/>
                </a:solidFill>
                <a:latin typeface="Calibri"/>
                <a:cs typeface="Calibri"/>
              </a:rPr>
              <a:t>S</a:t>
            </a:r>
            <a:r>
              <a:rPr sz="1800" spc="5" dirty="0">
                <a:solidFill>
                  <a:srgbClr val="990000"/>
                </a:solidFill>
                <a:latin typeface="Calibri"/>
                <a:cs typeface="Calibri"/>
              </a:rPr>
              <a:t>p</a:t>
            </a:r>
            <a:r>
              <a:rPr sz="1800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1800" spc="-15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1800" spc="-10" dirty="0">
                <a:solidFill>
                  <a:srgbClr val="990000"/>
                </a:solidFill>
                <a:latin typeface="Calibri"/>
                <a:cs typeface="Calibri"/>
              </a:rPr>
              <a:t>k</a:t>
            </a:r>
            <a:r>
              <a:rPr sz="180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990000"/>
                </a:solidFill>
                <a:latin typeface="Calibri"/>
                <a:cs typeface="Calibri"/>
              </a:rPr>
              <a:t>p</a:t>
            </a:r>
            <a:r>
              <a:rPr sz="1800" spc="-45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990000"/>
                </a:solidFill>
                <a:latin typeface="Calibri"/>
                <a:cs typeface="Calibri"/>
              </a:rPr>
              <a:t>o</a:t>
            </a:r>
            <a:r>
              <a:rPr sz="1800" spc="-10" dirty="0">
                <a:solidFill>
                  <a:srgbClr val="990000"/>
                </a:solidFill>
                <a:latin typeface="Calibri"/>
                <a:cs typeface="Calibri"/>
              </a:rPr>
              <a:t>g</a:t>
            </a:r>
            <a:r>
              <a:rPr sz="1800" spc="-55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1800" spc="-15" dirty="0">
                <a:solidFill>
                  <a:srgbClr val="990000"/>
                </a:solidFill>
                <a:latin typeface="Calibri"/>
                <a:cs typeface="Calibri"/>
              </a:rPr>
              <a:t>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E48486-80B3-5547-B8B6-6550952FA2E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790">
              <a:lnSpc>
                <a:spcPct val="100000"/>
              </a:lnSpc>
            </a:pPr>
            <a:r>
              <a:rPr spc="-30" dirty="0">
                <a:latin typeface="Calibri"/>
                <a:cs typeface="Calibri"/>
              </a:rPr>
              <a:t>H</a:t>
            </a:r>
            <a:r>
              <a:rPr spc="-35" dirty="0">
                <a:latin typeface="Calibri"/>
                <a:cs typeface="Calibri"/>
              </a:rPr>
              <a:t>ow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S</a:t>
            </a:r>
            <a:r>
              <a:rPr spc="-25" dirty="0">
                <a:latin typeface="Calibri"/>
                <a:cs typeface="Calibri"/>
              </a:rPr>
              <a:t>p</a:t>
            </a:r>
            <a:r>
              <a:rPr spc="-15" dirty="0">
                <a:latin typeface="Calibri"/>
                <a:cs typeface="Calibri"/>
              </a:rPr>
              <a:t>ar</a:t>
            </a:r>
            <a:r>
              <a:rPr spc="-20" dirty="0">
                <a:latin typeface="Calibri"/>
                <a:cs typeface="Calibri"/>
              </a:rPr>
              <a:t>k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j</a:t>
            </a:r>
            <a:r>
              <a:rPr spc="-20" dirty="0">
                <a:latin typeface="Calibri"/>
                <a:cs typeface="Calibri"/>
              </a:rPr>
              <a:t>o</a:t>
            </a:r>
            <a:r>
              <a:rPr spc="-45" dirty="0">
                <a:latin typeface="Calibri"/>
                <a:cs typeface="Calibri"/>
              </a:rPr>
              <a:t>b</a:t>
            </a:r>
            <a:r>
              <a:rPr spc="-20" dirty="0">
                <a:latin typeface="Calibri"/>
                <a:cs typeface="Calibri"/>
              </a:rPr>
              <a:t>s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a</a:t>
            </a:r>
            <a:r>
              <a:rPr spc="-70" dirty="0">
                <a:latin typeface="Calibri"/>
                <a:cs typeface="Calibri"/>
              </a:rPr>
              <a:t>r</a:t>
            </a:r>
            <a:r>
              <a:rPr spc="-25" dirty="0">
                <a:latin typeface="Calibri"/>
                <a:cs typeface="Calibri"/>
              </a:rPr>
              <a:t>e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25" dirty="0">
                <a:latin typeface="Calibri"/>
                <a:cs typeface="Calibri"/>
              </a:rPr>
              <a:t>E</a:t>
            </a:r>
            <a:r>
              <a:rPr spc="-140" dirty="0">
                <a:latin typeface="Calibri"/>
                <a:cs typeface="Calibri"/>
              </a:rPr>
              <a:t>x</a:t>
            </a:r>
            <a:r>
              <a:rPr spc="-25" dirty="0">
                <a:latin typeface="Calibri"/>
                <a:cs typeface="Calibri"/>
              </a:rPr>
              <a:t>e</a:t>
            </a:r>
            <a:r>
              <a:rPr spc="-15" dirty="0">
                <a:latin typeface="Calibri"/>
                <a:cs typeface="Calibri"/>
              </a:rPr>
              <a:t>c</a:t>
            </a:r>
            <a:r>
              <a:rPr spc="-25" dirty="0">
                <a:latin typeface="Calibri"/>
                <a:cs typeface="Calibri"/>
              </a:rPr>
              <a:t>u</a:t>
            </a:r>
            <a:r>
              <a:rPr spc="-60" dirty="0">
                <a:latin typeface="Calibri"/>
                <a:cs typeface="Calibri"/>
              </a:rPr>
              <a:t>t</a:t>
            </a:r>
            <a:r>
              <a:rPr spc="-25" dirty="0">
                <a:latin typeface="Calibri"/>
                <a:cs typeface="Calibri"/>
              </a:rPr>
              <a:t>ed</a:t>
            </a:r>
          </a:p>
        </p:txBody>
      </p:sp>
      <p:sp>
        <p:nvSpPr>
          <p:cNvPr id="3" name="object 3"/>
          <p:cNvSpPr/>
          <p:nvPr/>
        </p:nvSpPr>
        <p:spPr>
          <a:xfrm>
            <a:off x="627887" y="1591055"/>
            <a:ext cx="7888223" cy="41544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4BB37-07EA-644F-811D-3DED08E14E2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84128" y="487964"/>
            <a:ext cx="6576059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30" dirty="0">
                <a:solidFill>
                  <a:srgbClr val="990000"/>
                </a:solidFill>
                <a:latin typeface="Calibri"/>
                <a:cs typeface="Calibri"/>
              </a:rPr>
              <a:t>H</a:t>
            </a:r>
            <a:r>
              <a:rPr sz="4400" spc="-35" dirty="0">
                <a:solidFill>
                  <a:srgbClr val="990000"/>
                </a:solidFill>
                <a:latin typeface="Calibri"/>
                <a:cs typeface="Calibri"/>
              </a:rPr>
              <a:t>ow</a:t>
            </a:r>
            <a:r>
              <a:rPr sz="4400" spc="1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4400" spc="-20" dirty="0">
                <a:solidFill>
                  <a:srgbClr val="990000"/>
                </a:solidFill>
                <a:latin typeface="Calibri"/>
                <a:cs typeface="Calibri"/>
              </a:rPr>
              <a:t>S</a:t>
            </a:r>
            <a:r>
              <a:rPr sz="4400" spc="-25" dirty="0">
                <a:solidFill>
                  <a:srgbClr val="990000"/>
                </a:solidFill>
                <a:latin typeface="Calibri"/>
                <a:cs typeface="Calibri"/>
              </a:rPr>
              <a:t>p</a:t>
            </a:r>
            <a:r>
              <a:rPr sz="4400" spc="-15" dirty="0">
                <a:solidFill>
                  <a:srgbClr val="990000"/>
                </a:solidFill>
                <a:latin typeface="Calibri"/>
                <a:cs typeface="Calibri"/>
              </a:rPr>
              <a:t>ar</a:t>
            </a:r>
            <a:r>
              <a:rPr sz="4400" spc="-20" dirty="0">
                <a:solidFill>
                  <a:srgbClr val="990000"/>
                </a:solidFill>
                <a:latin typeface="Calibri"/>
                <a:cs typeface="Calibri"/>
              </a:rPr>
              <a:t>k</a:t>
            </a:r>
            <a:r>
              <a:rPr sz="4400" spc="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4400" spc="-15" dirty="0">
                <a:solidFill>
                  <a:srgbClr val="990000"/>
                </a:solidFill>
                <a:latin typeface="Calibri"/>
                <a:cs typeface="Calibri"/>
              </a:rPr>
              <a:t>j</a:t>
            </a:r>
            <a:r>
              <a:rPr sz="4400" spc="-20" dirty="0">
                <a:solidFill>
                  <a:srgbClr val="990000"/>
                </a:solidFill>
                <a:latin typeface="Calibri"/>
                <a:cs typeface="Calibri"/>
              </a:rPr>
              <a:t>o</a:t>
            </a:r>
            <a:r>
              <a:rPr sz="4400" spc="-45" dirty="0">
                <a:solidFill>
                  <a:srgbClr val="990000"/>
                </a:solidFill>
                <a:latin typeface="Calibri"/>
                <a:cs typeface="Calibri"/>
              </a:rPr>
              <a:t>b</a:t>
            </a:r>
            <a:r>
              <a:rPr sz="4400" spc="-20" dirty="0">
                <a:solidFill>
                  <a:srgbClr val="990000"/>
                </a:solidFill>
                <a:latin typeface="Calibri"/>
                <a:cs typeface="Calibri"/>
              </a:rPr>
              <a:t>s</a:t>
            </a:r>
            <a:r>
              <a:rPr sz="4400" spc="1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4400" spc="-15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4400" spc="-70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4400" spc="-25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4400" spc="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4400" spc="-25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4400" spc="-140" dirty="0">
                <a:solidFill>
                  <a:srgbClr val="990000"/>
                </a:solidFill>
                <a:latin typeface="Calibri"/>
                <a:cs typeface="Calibri"/>
              </a:rPr>
              <a:t>x</a:t>
            </a:r>
            <a:r>
              <a:rPr sz="4400" spc="-25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4400" spc="-15" dirty="0">
                <a:solidFill>
                  <a:srgbClr val="990000"/>
                </a:solidFill>
                <a:latin typeface="Calibri"/>
                <a:cs typeface="Calibri"/>
              </a:rPr>
              <a:t>c</a:t>
            </a:r>
            <a:r>
              <a:rPr sz="4400" spc="-25" dirty="0">
                <a:solidFill>
                  <a:srgbClr val="990000"/>
                </a:solidFill>
                <a:latin typeface="Calibri"/>
                <a:cs typeface="Calibri"/>
              </a:rPr>
              <a:t>u</a:t>
            </a:r>
            <a:r>
              <a:rPr sz="4400" spc="-60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4400" spc="-25" dirty="0">
                <a:solidFill>
                  <a:srgbClr val="990000"/>
                </a:solidFill>
                <a:latin typeface="Calibri"/>
                <a:cs typeface="Calibri"/>
              </a:rPr>
              <a:t>ed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7887" y="1591055"/>
            <a:ext cx="7888223" cy="41544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49526" y="3205988"/>
            <a:ext cx="349313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990000"/>
                </a:solidFill>
                <a:latin typeface="Calibri"/>
                <a:cs typeface="Calibri"/>
              </a:rPr>
              <a:t>H</a:t>
            </a:r>
            <a:r>
              <a:rPr sz="2400" spc="-15" dirty="0">
                <a:solidFill>
                  <a:srgbClr val="990000"/>
                </a:solidFill>
                <a:latin typeface="Calibri"/>
                <a:cs typeface="Calibri"/>
              </a:rPr>
              <a:t>o</a:t>
            </a:r>
            <a:r>
              <a:rPr sz="2400" spc="-20" dirty="0">
                <a:solidFill>
                  <a:srgbClr val="990000"/>
                </a:solidFill>
                <a:latin typeface="Calibri"/>
                <a:cs typeface="Calibri"/>
              </a:rPr>
              <a:t>w</a:t>
            </a:r>
            <a:r>
              <a:rPr sz="2400" spc="-1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990000"/>
                </a:solidFill>
                <a:latin typeface="Calibri"/>
                <a:cs typeface="Calibri"/>
              </a:rPr>
              <a:t>do</a:t>
            </a:r>
            <a:r>
              <a:rPr sz="2400" spc="-1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990000"/>
                </a:solidFill>
                <a:latin typeface="Calibri"/>
                <a:cs typeface="Calibri"/>
              </a:rPr>
              <a:t>h</a:t>
            </a:r>
            <a:r>
              <a:rPr sz="2400" spc="-30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400" spc="-15" dirty="0">
                <a:solidFill>
                  <a:srgbClr val="990000"/>
                </a:solidFill>
                <a:latin typeface="Calibri"/>
                <a:cs typeface="Calibri"/>
              </a:rPr>
              <a:t>y</a:t>
            </a:r>
            <a:r>
              <a:rPr sz="2400" spc="-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400" spc="-40" dirty="0">
                <a:solidFill>
                  <a:srgbClr val="990000"/>
                </a:solidFill>
                <a:latin typeface="Calibri"/>
                <a:cs typeface="Calibri"/>
              </a:rPr>
              <a:t>c</a:t>
            </a:r>
            <a:r>
              <a:rPr sz="2400" spc="-5" dirty="0">
                <a:solidFill>
                  <a:srgbClr val="990000"/>
                </a:solidFill>
                <a:latin typeface="Calibri"/>
                <a:cs typeface="Calibri"/>
              </a:rPr>
              <a:t>omm</a:t>
            </a:r>
            <a:r>
              <a:rPr sz="2400" dirty="0">
                <a:solidFill>
                  <a:srgbClr val="990000"/>
                </a:solidFill>
                <a:latin typeface="Calibri"/>
                <a:cs typeface="Calibri"/>
              </a:rPr>
              <a:t>un</a:t>
            </a:r>
            <a:r>
              <a:rPr sz="2400" spc="-5" dirty="0">
                <a:solidFill>
                  <a:srgbClr val="990000"/>
                </a:solidFill>
                <a:latin typeface="Calibri"/>
                <a:cs typeface="Calibri"/>
              </a:rPr>
              <a:t>i</a:t>
            </a:r>
            <a:r>
              <a:rPr sz="2400" spc="-40" dirty="0">
                <a:solidFill>
                  <a:srgbClr val="990000"/>
                </a:solidFill>
                <a:latin typeface="Calibri"/>
                <a:cs typeface="Calibri"/>
              </a:rPr>
              <a:t>c</a:t>
            </a:r>
            <a:r>
              <a:rPr sz="2400" spc="-25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2400" spc="-45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2400" spc="-10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990000"/>
                </a:solidFill>
                <a:latin typeface="Calibri"/>
                <a:cs typeface="Calibri"/>
              </a:rPr>
              <a:t>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0D2C7A-69A9-3243-9C51-204391455B5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69030"/>
            <a:ext cx="8229600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225" dirty="0">
                <a:latin typeface="+mn-lt"/>
                <a:cs typeface="Times New Roman" panose="02020603050405020304" pitchFamily="18" charset="0"/>
              </a:rPr>
              <a:t>Resil</a:t>
            </a:r>
            <a:r>
              <a:rPr sz="4000" spc="-165" dirty="0">
                <a:latin typeface="+mn-lt"/>
                <a:cs typeface="Times New Roman" panose="02020603050405020304" pitchFamily="18" charset="0"/>
              </a:rPr>
              <a:t>i</a:t>
            </a:r>
            <a:r>
              <a:rPr sz="4000" spc="160" dirty="0">
                <a:latin typeface="+mn-lt"/>
                <a:cs typeface="Times New Roman" panose="02020603050405020304" pitchFamily="18" charset="0"/>
              </a:rPr>
              <a:t>ent</a:t>
            </a:r>
            <a:r>
              <a:rPr sz="4000" spc="105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4000" spc="-200" dirty="0">
                <a:latin typeface="+mn-lt"/>
                <a:cs typeface="Times New Roman" panose="02020603050405020304" pitchFamily="18" charset="0"/>
              </a:rPr>
              <a:t>Di</a:t>
            </a:r>
            <a:r>
              <a:rPr sz="4000" spc="-175" dirty="0">
                <a:latin typeface="+mn-lt"/>
                <a:cs typeface="Times New Roman" panose="02020603050405020304" pitchFamily="18" charset="0"/>
              </a:rPr>
              <a:t>s</a:t>
            </a:r>
            <a:r>
              <a:rPr sz="4000" spc="85" dirty="0">
                <a:latin typeface="+mn-lt"/>
                <a:cs typeface="Times New Roman" panose="02020603050405020304" pitchFamily="18" charset="0"/>
              </a:rPr>
              <a:t>tributed</a:t>
            </a:r>
            <a:r>
              <a:rPr sz="4000" spc="95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4000" spc="60" dirty="0">
                <a:latin typeface="+mn-lt"/>
                <a:cs typeface="Times New Roman" panose="02020603050405020304" pitchFamily="18" charset="0"/>
              </a:rPr>
              <a:t>Dat</a:t>
            </a:r>
            <a:r>
              <a:rPr sz="4000" spc="35" dirty="0">
                <a:latin typeface="+mn-lt"/>
                <a:cs typeface="Times New Roman" panose="02020603050405020304" pitchFamily="18" charset="0"/>
              </a:rPr>
              <a:t>a</a:t>
            </a:r>
            <a:r>
              <a:rPr sz="4000" spc="-135" dirty="0">
                <a:latin typeface="+mn-lt"/>
                <a:cs typeface="Times New Roman" panose="02020603050405020304" pitchFamily="18" charset="0"/>
              </a:rPr>
              <a:t>set</a:t>
            </a:r>
            <a:r>
              <a:rPr lang="en-US" sz="4000" spc="-135" dirty="0">
                <a:latin typeface="+mn-lt"/>
                <a:cs typeface="Times New Roman" panose="02020603050405020304" pitchFamily="18" charset="0"/>
              </a:rPr>
              <a:t> </a:t>
            </a:r>
            <a:r>
              <a:rPr sz="4000" spc="-135" dirty="0">
                <a:latin typeface="+mn-lt"/>
                <a:cs typeface="Times New Roman" panose="02020603050405020304" pitchFamily="18" charset="0"/>
              </a:rPr>
              <a:t>(RDD)</a:t>
            </a:r>
            <a:br>
              <a:rPr lang="en-US" sz="4000" spc="-135" dirty="0">
                <a:latin typeface="+mn-lt"/>
                <a:cs typeface="Times New Roman" panose="02020603050405020304" pitchFamily="18" charset="0"/>
              </a:rPr>
            </a:br>
            <a:r>
              <a:rPr lang="en-US" sz="4000" spc="-135" dirty="0">
                <a:latin typeface="+mn-lt"/>
                <a:cs typeface="Times New Roman" panose="02020603050405020304" pitchFamily="18" charset="0"/>
              </a:rPr>
              <a:t>- the key data structure</a:t>
            </a:r>
            <a:endParaRPr sz="4000" spc="-135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7704" y="1860850"/>
            <a:ext cx="7191375" cy="37959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cs typeface="Times New Roman" panose="02020603050405020304" pitchFamily="18" charset="0"/>
              </a:rPr>
              <a:t>Dist</a:t>
            </a:r>
            <a:r>
              <a:rPr sz="2800" spc="-15" dirty="0">
                <a:cs typeface="Times New Roman" panose="02020603050405020304" pitchFamily="18" charset="0"/>
              </a:rPr>
              <a:t>r</a:t>
            </a:r>
            <a:r>
              <a:rPr sz="2800" spc="85" dirty="0">
                <a:cs typeface="Times New Roman" panose="02020603050405020304" pitchFamily="18" charset="0"/>
              </a:rPr>
              <a:t>ibut</a:t>
            </a:r>
            <a:r>
              <a:rPr sz="2800" spc="100" dirty="0">
                <a:cs typeface="Times New Roman" panose="02020603050405020304" pitchFamily="18" charset="0"/>
              </a:rPr>
              <a:t>e</a:t>
            </a:r>
            <a:r>
              <a:rPr sz="2800" spc="195" dirty="0">
                <a:cs typeface="Times New Roman" panose="02020603050405020304" pitchFamily="18" charset="0"/>
              </a:rPr>
              <a:t>d</a:t>
            </a:r>
            <a:endParaRPr sz="2800" dirty="0">
              <a:cs typeface="Times New Roman" panose="02020603050405020304" pitchFamily="18" charset="0"/>
            </a:endParaRPr>
          </a:p>
          <a:p>
            <a:pPr marL="698500" marR="5080" lvl="1" indent="-228600">
              <a:lnSpc>
                <a:spcPts val="2590"/>
              </a:lnSpc>
              <a:spcBef>
                <a:spcPts val="560"/>
              </a:spcBef>
              <a:buFont typeface="Arial"/>
              <a:buChar char="•"/>
              <a:tabLst>
                <a:tab pos="699135" algn="l"/>
              </a:tabLst>
            </a:pPr>
            <a:r>
              <a:rPr sz="2400" spc="45" dirty="0">
                <a:cs typeface="Times New Roman" panose="02020603050405020304" pitchFamily="18" charset="0"/>
              </a:rPr>
              <a:t>Dat</a:t>
            </a:r>
            <a:r>
              <a:rPr sz="2400" spc="125" dirty="0">
                <a:cs typeface="Times New Roman" panose="02020603050405020304" pitchFamily="18" charset="0"/>
              </a:rPr>
              <a:t>a</a:t>
            </a:r>
            <a:r>
              <a:rPr sz="2400" spc="45" dirty="0">
                <a:cs typeface="Times New Roman" panose="02020603050405020304" pitchFamily="18" charset="0"/>
              </a:rPr>
              <a:t> </a:t>
            </a:r>
            <a:r>
              <a:rPr sz="2400" spc="95" dirty="0">
                <a:cs typeface="Times New Roman" panose="02020603050405020304" pitchFamily="18" charset="0"/>
              </a:rPr>
              <a:t>are</a:t>
            </a:r>
            <a:r>
              <a:rPr sz="2400" spc="55" dirty="0">
                <a:cs typeface="Times New Roman" panose="02020603050405020304" pitchFamily="18" charset="0"/>
              </a:rPr>
              <a:t> </a:t>
            </a:r>
            <a:r>
              <a:rPr sz="2400" spc="25" dirty="0">
                <a:cs typeface="Times New Roman" panose="02020603050405020304" pitchFamily="18" charset="0"/>
              </a:rPr>
              <a:t>spl</a:t>
            </a:r>
            <a:r>
              <a:rPr sz="2400" spc="-20" dirty="0">
                <a:cs typeface="Times New Roman" panose="02020603050405020304" pitchFamily="18" charset="0"/>
              </a:rPr>
              <a:t>it</a:t>
            </a:r>
            <a:r>
              <a:rPr sz="2400" spc="50" dirty="0">
                <a:cs typeface="Times New Roman" panose="02020603050405020304" pitchFamily="18" charset="0"/>
              </a:rPr>
              <a:t> </a:t>
            </a:r>
            <a:r>
              <a:rPr sz="2400" spc="25" dirty="0">
                <a:cs typeface="Times New Roman" panose="02020603050405020304" pitchFamily="18" charset="0"/>
              </a:rPr>
              <a:t>int</a:t>
            </a:r>
            <a:r>
              <a:rPr sz="2400" spc="165" dirty="0">
                <a:cs typeface="Times New Roman" panose="02020603050405020304" pitchFamily="18" charset="0"/>
              </a:rPr>
              <a:t>o</a:t>
            </a:r>
            <a:r>
              <a:rPr sz="2400" spc="60" dirty="0">
                <a:cs typeface="Times New Roman" panose="02020603050405020304" pitchFamily="18" charset="0"/>
              </a:rPr>
              <a:t> </a:t>
            </a:r>
            <a:r>
              <a:rPr sz="2400" spc="35" dirty="0">
                <a:cs typeface="Times New Roman" panose="02020603050405020304" pitchFamily="18" charset="0"/>
              </a:rPr>
              <a:t>multi</a:t>
            </a:r>
            <a:r>
              <a:rPr sz="2400" spc="50" dirty="0">
                <a:cs typeface="Times New Roman" panose="02020603050405020304" pitchFamily="18" charset="0"/>
              </a:rPr>
              <a:t>p</a:t>
            </a:r>
            <a:r>
              <a:rPr sz="2400" spc="15" dirty="0">
                <a:cs typeface="Times New Roman" panose="02020603050405020304" pitchFamily="18" charset="0"/>
              </a:rPr>
              <a:t>le</a:t>
            </a:r>
            <a:r>
              <a:rPr sz="2400" spc="55" dirty="0">
                <a:cs typeface="Times New Roman" panose="02020603050405020304" pitchFamily="18" charset="0"/>
              </a:rPr>
              <a:t> </a:t>
            </a:r>
            <a:r>
              <a:rPr sz="2400" spc="170" dirty="0">
                <a:cs typeface="Times New Roman" panose="02020603050405020304" pitchFamily="18" charset="0"/>
              </a:rPr>
              <a:t>p</a:t>
            </a:r>
            <a:r>
              <a:rPr sz="2400" spc="25" dirty="0">
                <a:cs typeface="Times New Roman" panose="02020603050405020304" pitchFamily="18" charset="0"/>
              </a:rPr>
              <a:t>arti</a:t>
            </a:r>
            <a:r>
              <a:rPr sz="2400" spc="-20" dirty="0">
                <a:cs typeface="Times New Roman" panose="02020603050405020304" pitchFamily="18" charset="0"/>
              </a:rPr>
              <a:t>t</a:t>
            </a:r>
            <a:r>
              <a:rPr sz="2400" spc="-15" dirty="0">
                <a:cs typeface="Times New Roman" panose="02020603050405020304" pitchFamily="18" charset="0"/>
              </a:rPr>
              <a:t>i</a:t>
            </a:r>
            <a:r>
              <a:rPr sz="2400" spc="60" dirty="0">
                <a:cs typeface="Times New Roman" panose="02020603050405020304" pitchFamily="18" charset="0"/>
              </a:rPr>
              <a:t>ons</a:t>
            </a:r>
            <a:r>
              <a:rPr sz="2400" spc="35" dirty="0">
                <a:cs typeface="Times New Roman" panose="02020603050405020304" pitchFamily="18" charset="0"/>
              </a:rPr>
              <a:t>,</a:t>
            </a:r>
            <a:r>
              <a:rPr sz="2400" spc="40" dirty="0">
                <a:cs typeface="Times New Roman" panose="02020603050405020304" pitchFamily="18" charset="0"/>
              </a:rPr>
              <a:t> dis</a:t>
            </a:r>
            <a:r>
              <a:rPr sz="2400" spc="35" dirty="0">
                <a:cs typeface="Times New Roman" panose="02020603050405020304" pitchFamily="18" charset="0"/>
              </a:rPr>
              <a:t>t</a:t>
            </a:r>
            <a:r>
              <a:rPr sz="2400" spc="10" dirty="0">
                <a:cs typeface="Times New Roman" panose="02020603050405020304" pitchFamily="18" charset="0"/>
              </a:rPr>
              <a:t>ri</a:t>
            </a:r>
            <a:r>
              <a:rPr sz="2400" spc="25" dirty="0">
                <a:cs typeface="Times New Roman" panose="02020603050405020304" pitchFamily="18" charset="0"/>
              </a:rPr>
              <a:t>b</a:t>
            </a:r>
            <a:r>
              <a:rPr sz="2400" spc="130" dirty="0">
                <a:cs typeface="Times New Roman" panose="02020603050405020304" pitchFamily="18" charset="0"/>
              </a:rPr>
              <a:t>uted</a:t>
            </a:r>
            <a:r>
              <a:rPr sz="2400" spc="40" dirty="0">
                <a:cs typeface="Times New Roman" panose="02020603050405020304" pitchFamily="18" charset="0"/>
              </a:rPr>
              <a:t> </a:t>
            </a:r>
            <a:r>
              <a:rPr sz="2400" spc="75" dirty="0">
                <a:cs typeface="Times New Roman" panose="02020603050405020304" pitchFamily="18" charset="0"/>
              </a:rPr>
              <a:t>acr</a:t>
            </a:r>
            <a:r>
              <a:rPr sz="2400" spc="100" dirty="0">
                <a:cs typeface="Times New Roman" panose="02020603050405020304" pitchFamily="18" charset="0"/>
              </a:rPr>
              <a:t>o</a:t>
            </a:r>
            <a:r>
              <a:rPr sz="2400" spc="30" dirty="0">
                <a:cs typeface="Times New Roman" panose="02020603050405020304" pitchFamily="18" charset="0"/>
              </a:rPr>
              <a:t>s</a:t>
            </a:r>
            <a:r>
              <a:rPr sz="2400" spc="35" dirty="0">
                <a:cs typeface="Times New Roman" panose="02020603050405020304" pitchFamily="18" charset="0"/>
              </a:rPr>
              <a:t>s</a:t>
            </a:r>
            <a:r>
              <a:rPr sz="2400" spc="55" dirty="0">
                <a:cs typeface="Times New Roman" panose="02020603050405020304" pitchFamily="18" charset="0"/>
              </a:rPr>
              <a:t> </a:t>
            </a:r>
            <a:r>
              <a:rPr sz="2400" spc="150" dirty="0">
                <a:cs typeface="Times New Roman" panose="02020603050405020304" pitchFamily="18" charset="0"/>
              </a:rPr>
              <a:t>nod</a:t>
            </a:r>
            <a:r>
              <a:rPr sz="2400" spc="140" dirty="0">
                <a:cs typeface="Times New Roman" panose="02020603050405020304" pitchFamily="18" charset="0"/>
              </a:rPr>
              <a:t>e</a:t>
            </a:r>
            <a:r>
              <a:rPr sz="2400" spc="35" dirty="0">
                <a:cs typeface="Times New Roman" panose="02020603050405020304" pitchFamily="18" charset="0"/>
              </a:rPr>
              <a:t>s</a:t>
            </a:r>
            <a:r>
              <a:rPr sz="2400" spc="55" dirty="0">
                <a:cs typeface="Times New Roman" panose="02020603050405020304" pitchFamily="18" charset="0"/>
              </a:rPr>
              <a:t> </a:t>
            </a:r>
            <a:r>
              <a:rPr sz="2400" spc="130" dirty="0">
                <a:cs typeface="Times New Roman" panose="02020603050405020304" pitchFamily="18" charset="0"/>
              </a:rPr>
              <a:t>to</a:t>
            </a:r>
            <a:r>
              <a:rPr sz="2400" spc="50" dirty="0">
                <a:cs typeface="Times New Roman" panose="02020603050405020304" pitchFamily="18" charset="0"/>
              </a:rPr>
              <a:t> </a:t>
            </a:r>
            <a:r>
              <a:rPr sz="2400" spc="170" dirty="0">
                <a:cs typeface="Times New Roman" panose="02020603050405020304" pitchFamily="18" charset="0"/>
              </a:rPr>
              <a:t>be</a:t>
            </a:r>
            <a:r>
              <a:rPr sz="2400" spc="90" dirty="0">
                <a:cs typeface="Times New Roman" panose="02020603050405020304" pitchFamily="18" charset="0"/>
              </a:rPr>
              <a:t> </a:t>
            </a:r>
            <a:r>
              <a:rPr sz="2400" spc="110" dirty="0">
                <a:cs typeface="Times New Roman" panose="02020603050405020304" pitchFamily="18" charset="0"/>
              </a:rPr>
              <a:t>pr</a:t>
            </a:r>
            <a:r>
              <a:rPr sz="2400" spc="135" dirty="0">
                <a:cs typeface="Times New Roman" panose="02020603050405020304" pitchFamily="18" charset="0"/>
              </a:rPr>
              <a:t>o</a:t>
            </a:r>
            <a:r>
              <a:rPr sz="2400" spc="85" dirty="0">
                <a:cs typeface="Times New Roman" panose="02020603050405020304" pitchFamily="18" charset="0"/>
              </a:rPr>
              <a:t>c</a:t>
            </a:r>
            <a:r>
              <a:rPr sz="2400" spc="90" dirty="0">
                <a:cs typeface="Times New Roman" panose="02020603050405020304" pitchFamily="18" charset="0"/>
              </a:rPr>
              <a:t>esse</a:t>
            </a:r>
            <a:r>
              <a:rPr sz="2400" spc="120" dirty="0">
                <a:cs typeface="Times New Roman" panose="02020603050405020304" pitchFamily="18" charset="0"/>
              </a:rPr>
              <a:t>d</a:t>
            </a:r>
            <a:r>
              <a:rPr sz="2400" spc="50" dirty="0">
                <a:cs typeface="Times New Roman" panose="02020603050405020304" pitchFamily="18" charset="0"/>
              </a:rPr>
              <a:t> </a:t>
            </a:r>
            <a:r>
              <a:rPr sz="2400" spc="-10" dirty="0">
                <a:cs typeface="Times New Roman" panose="02020603050405020304" pitchFamily="18" charset="0"/>
              </a:rPr>
              <a:t>in</a:t>
            </a:r>
            <a:r>
              <a:rPr sz="2400" spc="55" dirty="0">
                <a:cs typeface="Times New Roman" panose="02020603050405020304" pitchFamily="18" charset="0"/>
              </a:rPr>
              <a:t> </a:t>
            </a:r>
            <a:r>
              <a:rPr sz="2400" spc="25" dirty="0">
                <a:cs typeface="Times New Roman" panose="02020603050405020304" pitchFamily="18" charset="0"/>
              </a:rPr>
              <a:t>parall</a:t>
            </a:r>
            <a:r>
              <a:rPr sz="2400" spc="15" dirty="0">
                <a:cs typeface="Times New Roman" panose="02020603050405020304" pitchFamily="18" charset="0"/>
              </a:rPr>
              <a:t>el</a:t>
            </a:r>
            <a:endParaRPr sz="3200" dirty="0">
              <a:cs typeface="Times New Roman" panose="02020603050405020304" pitchFamily="18" charset="0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cs typeface="Times New Roman" panose="02020603050405020304" pitchFamily="18" charset="0"/>
              </a:rPr>
              <a:t>Resilie</a:t>
            </a:r>
            <a:r>
              <a:rPr sz="2800" spc="110" dirty="0">
                <a:cs typeface="Times New Roman" panose="02020603050405020304" pitchFamily="18" charset="0"/>
              </a:rPr>
              <a:t>nt</a:t>
            </a:r>
            <a:endParaRPr sz="2800" dirty="0">
              <a:cs typeface="Times New Roman" panose="02020603050405020304" pitchFamily="18" charset="0"/>
            </a:endParaRPr>
          </a:p>
          <a:p>
            <a:pPr marL="698500" lvl="1" indent="-228600">
              <a:lnSpc>
                <a:spcPct val="100000"/>
              </a:lnSpc>
              <a:spcBef>
                <a:spcPts val="245"/>
              </a:spcBef>
              <a:buFont typeface="Arial"/>
              <a:buChar char="•"/>
              <a:tabLst>
                <a:tab pos="699135" algn="l"/>
              </a:tabLst>
            </a:pPr>
            <a:r>
              <a:rPr sz="2400" spc="15" dirty="0">
                <a:cs typeface="Times New Roman" panose="02020603050405020304" pitchFamily="18" charset="0"/>
              </a:rPr>
              <a:t>Spar</a:t>
            </a:r>
            <a:r>
              <a:rPr sz="2400" spc="20" dirty="0">
                <a:cs typeface="Times New Roman" panose="02020603050405020304" pitchFamily="18" charset="0"/>
              </a:rPr>
              <a:t>k</a:t>
            </a:r>
            <a:r>
              <a:rPr sz="2400" spc="60" dirty="0">
                <a:cs typeface="Times New Roman" panose="02020603050405020304" pitchFamily="18" charset="0"/>
              </a:rPr>
              <a:t> </a:t>
            </a:r>
            <a:r>
              <a:rPr sz="2400" spc="85" dirty="0">
                <a:cs typeface="Times New Roman" panose="02020603050405020304" pitchFamily="18" charset="0"/>
              </a:rPr>
              <a:t>keep</a:t>
            </a:r>
            <a:r>
              <a:rPr sz="2400" spc="70" dirty="0">
                <a:cs typeface="Times New Roman" panose="02020603050405020304" pitchFamily="18" charset="0"/>
              </a:rPr>
              <a:t>s</a:t>
            </a:r>
            <a:r>
              <a:rPr sz="2400" spc="60" dirty="0">
                <a:cs typeface="Times New Roman" panose="02020603050405020304" pitchFamily="18" charset="0"/>
              </a:rPr>
              <a:t> </a:t>
            </a:r>
            <a:r>
              <a:rPr sz="2400" spc="45" dirty="0">
                <a:cs typeface="Times New Roman" panose="02020603050405020304" pitchFamily="18" charset="0"/>
              </a:rPr>
              <a:t>t</a:t>
            </a:r>
            <a:r>
              <a:rPr sz="2400" spc="60" dirty="0">
                <a:cs typeface="Times New Roman" panose="02020603050405020304" pitchFamily="18" charset="0"/>
              </a:rPr>
              <a:t>r</a:t>
            </a:r>
            <a:r>
              <a:rPr sz="2400" spc="20" dirty="0">
                <a:cs typeface="Times New Roman" panose="02020603050405020304" pitchFamily="18" charset="0"/>
              </a:rPr>
              <a:t>ack</a:t>
            </a:r>
            <a:r>
              <a:rPr sz="2400" spc="55" dirty="0">
                <a:cs typeface="Times New Roman" panose="02020603050405020304" pitchFamily="18" charset="0"/>
              </a:rPr>
              <a:t> </a:t>
            </a:r>
            <a:r>
              <a:rPr sz="2400" spc="40" dirty="0">
                <a:cs typeface="Times New Roman" panose="02020603050405020304" pitchFamily="18" charset="0"/>
              </a:rPr>
              <a:t>o</a:t>
            </a:r>
            <a:r>
              <a:rPr sz="2400" spc="30" dirty="0">
                <a:cs typeface="Times New Roman" panose="02020603050405020304" pitchFamily="18" charset="0"/>
              </a:rPr>
              <a:t>f</a:t>
            </a:r>
            <a:r>
              <a:rPr sz="2400" spc="55" dirty="0">
                <a:cs typeface="Times New Roman" panose="02020603050405020304" pitchFamily="18" charset="0"/>
              </a:rPr>
              <a:t> </a:t>
            </a:r>
            <a:r>
              <a:rPr sz="2400" spc="95" dirty="0">
                <a:cs typeface="Times New Roman" panose="02020603050405020304" pitchFamily="18" charset="0"/>
              </a:rPr>
              <a:t>t</a:t>
            </a:r>
            <a:r>
              <a:rPr sz="2400" spc="55" dirty="0">
                <a:cs typeface="Times New Roman" panose="02020603050405020304" pitchFamily="18" charset="0"/>
              </a:rPr>
              <a:t>ransfor</a:t>
            </a:r>
            <a:r>
              <a:rPr sz="2400" spc="65" dirty="0">
                <a:cs typeface="Times New Roman" panose="02020603050405020304" pitchFamily="18" charset="0"/>
              </a:rPr>
              <a:t>mati</a:t>
            </a:r>
            <a:r>
              <a:rPr sz="2400" spc="85" dirty="0">
                <a:cs typeface="Times New Roman" panose="02020603050405020304" pitchFamily="18" charset="0"/>
              </a:rPr>
              <a:t>o</a:t>
            </a:r>
            <a:r>
              <a:rPr sz="2400" spc="75" dirty="0">
                <a:cs typeface="Times New Roman" panose="02020603050405020304" pitchFamily="18" charset="0"/>
              </a:rPr>
              <a:t>n</a:t>
            </a:r>
            <a:r>
              <a:rPr sz="2400" spc="65" dirty="0">
                <a:cs typeface="Times New Roman" panose="02020603050405020304" pitchFamily="18" charset="0"/>
              </a:rPr>
              <a:t>s </a:t>
            </a:r>
            <a:r>
              <a:rPr sz="2400" spc="135" dirty="0">
                <a:cs typeface="Times New Roman" panose="02020603050405020304" pitchFamily="18" charset="0"/>
              </a:rPr>
              <a:t>and</a:t>
            </a:r>
            <a:r>
              <a:rPr sz="2400" spc="55" dirty="0">
                <a:cs typeface="Times New Roman" panose="02020603050405020304" pitchFamily="18" charset="0"/>
              </a:rPr>
              <a:t> </a:t>
            </a:r>
            <a:r>
              <a:rPr sz="2400" spc="90" dirty="0">
                <a:cs typeface="Times New Roman" panose="02020603050405020304" pitchFamily="18" charset="0"/>
              </a:rPr>
              <a:t>enabl</a:t>
            </a:r>
            <a:r>
              <a:rPr sz="2400" spc="155" dirty="0">
                <a:cs typeface="Times New Roman" panose="02020603050405020304" pitchFamily="18" charset="0"/>
              </a:rPr>
              <a:t>e</a:t>
            </a:r>
            <a:r>
              <a:rPr sz="2400" spc="55" dirty="0">
                <a:cs typeface="Times New Roman" panose="02020603050405020304" pitchFamily="18" charset="0"/>
              </a:rPr>
              <a:t> </a:t>
            </a:r>
            <a:r>
              <a:rPr sz="2400" spc="40" dirty="0">
                <a:cs typeface="Times New Roman" panose="02020603050405020304" pitchFamily="18" charset="0"/>
              </a:rPr>
              <a:t>e</a:t>
            </a:r>
            <a:r>
              <a:rPr sz="2400" spc="35" dirty="0">
                <a:cs typeface="Times New Roman" panose="02020603050405020304" pitchFamily="18" charset="0"/>
              </a:rPr>
              <a:t>f</a:t>
            </a:r>
            <a:r>
              <a:rPr sz="2400" spc="-65" dirty="0">
                <a:cs typeface="Times New Roman" panose="02020603050405020304" pitchFamily="18" charset="0"/>
              </a:rPr>
              <a:t>fi</a:t>
            </a:r>
            <a:r>
              <a:rPr sz="2400" spc="-80" dirty="0">
                <a:cs typeface="Times New Roman" panose="02020603050405020304" pitchFamily="18" charset="0"/>
              </a:rPr>
              <a:t>c</a:t>
            </a:r>
            <a:r>
              <a:rPr sz="2400" spc="60" dirty="0">
                <a:cs typeface="Times New Roman" panose="02020603050405020304" pitchFamily="18" charset="0"/>
              </a:rPr>
              <a:t>ient</a:t>
            </a:r>
            <a:r>
              <a:rPr sz="2400" spc="95" dirty="0">
                <a:cs typeface="Times New Roman" panose="02020603050405020304" pitchFamily="18" charset="0"/>
              </a:rPr>
              <a:t> </a:t>
            </a:r>
            <a:r>
              <a:rPr sz="2400" spc="55" dirty="0">
                <a:cs typeface="Times New Roman" panose="02020603050405020304" pitchFamily="18" charset="0"/>
              </a:rPr>
              <a:t>re</a:t>
            </a:r>
            <a:r>
              <a:rPr sz="2400" spc="65" dirty="0">
                <a:cs typeface="Times New Roman" panose="02020603050405020304" pitchFamily="18" charset="0"/>
              </a:rPr>
              <a:t>c</a:t>
            </a:r>
            <a:r>
              <a:rPr sz="2400" spc="60" dirty="0">
                <a:cs typeface="Times New Roman" panose="02020603050405020304" pitchFamily="18" charset="0"/>
              </a:rPr>
              <a:t>ove</a:t>
            </a:r>
            <a:r>
              <a:rPr sz="2400" spc="50" dirty="0">
                <a:cs typeface="Times New Roman" panose="02020603050405020304" pitchFamily="18" charset="0"/>
              </a:rPr>
              <a:t>r</a:t>
            </a:r>
            <a:r>
              <a:rPr sz="2400" spc="-85" dirty="0">
                <a:cs typeface="Times New Roman" panose="02020603050405020304" pitchFamily="18" charset="0"/>
              </a:rPr>
              <a:t>y</a:t>
            </a:r>
            <a:endParaRPr sz="2500" dirty="0">
              <a:cs typeface="Times New Roman" panose="02020603050405020304" pitchFamily="18" charset="0"/>
            </a:endParaRPr>
          </a:p>
          <a:p>
            <a:pPr marL="241300" indent="-228600">
              <a:lnSpc>
                <a:spcPct val="100000"/>
              </a:lnSpc>
              <a:spcBef>
                <a:spcPts val="179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5" dirty="0">
                <a:cs typeface="Times New Roman" panose="02020603050405020304" pitchFamily="18" charset="0"/>
              </a:rPr>
              <a:t>Buil</a:t>
            </a:r>
            <a:r>
              <a:rPr sz="2800" spc="-75" dirty="0">
                <a:cs typeface="Times New Roman" panose="02020603050405020304" pitchFamily="18" charset="0"/>
              </a:rPr>
              <a:t>t</a:t>
            </a:r>
            <a:r>
              <a:rPr lang="en-US" sz="2800" spc="465" dirty="0">
                <a:cs typeface="Times New Roman" panose="02020603050405020304" pitchFamily="18" charset="0"/>
              </a:rPr>
              <a:t>-</a:t>
            </a:r>
            <a:r>
              <a:rPr sz="2800" spc="-15" dirty="0">
                <a:cs typeface="Times New Roman" panose="02020603050405020304" pitchFamily="18" charset="0"/>
              </a:rPr>
              <a:t>in</a:t>
            </a:r>
            <a:r>
              <a:rPr sz="2800" spc="65" dirty="0">
                <a:cs typeface="Times New Roman" panose="02020603050405020304" pitchFamily="18" charset="0"/>
              </a:rPr>
              <a:t> </a:t>
            </a:r>
            <a:r>
              <a:rPr sz="2800" spc="140" dirty="0">
                <a:cs typeface="Times New Roman" panose="02020603050405020304" pitchFamily="18" charset="0"/>
              </a:rPr>
              <a:t>dat</a:t>
            </a:r>
            <a:r>
              <a:rPr sz="2800" spc="160" dirty="0">
                <a:cs typeface="Times New Roman" panose="02020603050405020304" pitchFamily="18" charset="0"/>
              </a:rPr>
              <a:t>a</a:t>
            </a:r>
            <a:r>
              <a:rPr sz="2800" spc="55" dirty="0">
                <a:cs typeface="Times New Roman" panose="02020603050405020304" pitchFamily="18" charset="0"/>
              </a:rPr>
              <a:t> stru</a:t>
            </a:r>
            <a:r>
              <a:rPr sz="2800" spc="60" dirty="0">
                <a:cs typeface="Times New Roman" panose="02020603050405020304" pitchFamily="18" charset="0"/>
              </a:rPr>
              <a:t>c</a:t>
            </a:r>
            <a:r>
              <a:rPr sz="2800" spc="85" dirty="0">
                <a:cs typeface="Times New Roman" panose="02020603050405020304" pitchFamily="18" charset="0"/>
              </a:rPr>
              <a:t>tu</a:t>
            </a:r>
            <a:r>
              <a:rPr sz="2800" spc="60" dirty="0">
                <a:cs typeface="Times New Roman" panose="02020603050405020304" pitchFamily="18" charset="0"/>
              </a:rPr>
              <a:t>r</a:t>
            </a:r>
            <a:r>
              <a:rPr sz="2800" spc="185" dirty="0">
                <a:cs typeface="Times New Roman" panose="02020603050405020304" pitchFamily="18" charset="0"/>
              </a:rPr>
              <a:t>e</a:t>
            </a:r>
            <a:endParaRPr sz="2800" dirty="0">
              <a:cs typeface="Times New Roman" panose="02020603050405020304" pitchFamily="18" charset="0"/>
            </a:endParaRPr>
          </a:p>
          <a:p>
            <a:pPr marL="698500" lvl="1" indent="-228600">
              <a:lnSpc>
                <a:spcPct val="100000"/>
              </a:lnSpc>
              <a:spcBef>
                <a:spcPts val="234"/>
              </a:spcBef>
              <a:buFont typeface="Arial"/>
              <a:buChar char="•"/>
              <a:tabLst>
                <a:tab pos="699135" algn="l"/>
              </a:tabLst>
            </a:pPr>
            <a:r>
              <a:rPr lang="en-US" sz="2400" spc="-60" dirty="0">
                <a:cs typeface="Times New Roman" panose="02020603050405020304" pitchFamily="18" charset="0"/>
              </a:rPr>
              <a:t>Can be used inside Spark, but </a:t>
            </a:r>
            <a:r>
              <a:rPr sz="2400" spc="15" dirty="0">
                <a:cs typeface="Times New Roman" panose="02020603050405020304" pitchFamily="18" charset="0"/>
              </a:rPr>
              <a:t>can’t</a:t>
            </a:r>
            <a:r>
              <a:rPr sz="2400" spc="55" dirty="0">
                <a:cs typeface="Times New Roman" panose="02020603050405020304" pitchFamily="18" charset="0"/>
              </a:rPr>
              <a:t> </a:t>
            </a:r>
            <a:r>
              <a:rPr lang="en-US" sz="2400" spc="55" dirty="0">
                <a:cs typeface="Times New Roman" panose="02020603050405020304" pitchFamily="18" charset="0"/>
              </a:rPr>
              <a:t>be </a:t>
            </a:r>
            <a:r>
              <a:rPr sz="2400" spc="50" dirty="0">
                <a:cs typeface="Times New Roman" panose="02020603050405020304" pitchFamily="18" charset="0"/>
              </a:rPr>
              <a:t>ac</a:t>
            </a:r>
            <a:r>
              <a:rPr sz="2400" spc="55" dirty="0">
                <a:cs typeface="Times New Roman" panose="02020603050405020304" pitchFamily="18" charset="0"/>
              </a:rPr>
              <a:t>c</a:t>
            </a:r>
            <a:r>
              <a:rPr sz="2400" spc="75" dirty="0">
                <a:cs typeface="Times New Roman" panose="02020603050405020304" pitchFamily="18" charset="0"/>
              </a:rPr>
              <a:t>ess</a:t>
            </a:r>
            <a:r>
              <a:rPr lang="en-US" sz="2400" spc="75" dirty="0">
                <a:cs typeface="Times New Roman" panose="02020603050405020304" pitchFamily="18" charset="0"/>
              </a:rPr>
              <a:t>ed</a:t>
            </a:r>
            <a:r>
              <a:rPr sz="2400" spc="60" dirty="0">
                <a:cs typeface="Times New Roman" panose="02020603050405020304" pitchFamily="18" charset="0"/>
              </a:rPr>
              <a:t> </a:t>
            </a:r>
            <a:r>
              <a:rPr sz="2400" spc="10" dirty="0">
                <a:cs typeface="Times New Roman" panose="02020603050405020304" pitchFamily="18" charset="0"/>
              </a:rPr>
              <a:t>di</a:t>
            </a:r>
            <a:r>
              <a:rPr sz="2400" spc="20" dirty="0">
                <a:cs typeface="Times New Roman" panose="02020603050405020304" pitchFamily="18" charset="0"/>
              </a:rPr>
              <a:t>r</a:t>
            </a:r>
            <a:r>
              <a:rPr sz="2400" spc="85" dirty="0">
                <a:cs typeface="Times New Roman" panose="02020603050405020304" pitchFamily="18" charset="0"/>
              </a:rPr>
              <a:t>e</a:t>
            </a:r>
            <a:r>
              <a:rPr sz="2400" spc="90" dirty="0">
                <a:cs typeface="Times New Roman" panose="02020603050405020304" pitchFamily="18" charset="0"/>
              </a:rPr>
              <a:t>c</a:t>
            </a:r>
            <a:r>
              <a:rPr sz="2400" spc="-20" dirty="0">
                <a:cs typeface="Times New Roman" panose="02020603050405020304" pitchFamily="18" charset="0"/>
              </a:rPr>
              <a:t>t</a:t>
            </a:r>
            <a:r>
              <a:rPr sz="2400" spc="-15" dirty="0">
                <a:cs typeface="Times New Roman" panose="02020603050405020304" pitchFamily="18" charset="0"/>
              </a:rPr>
              <a:t>l</a:t>
            </a:r>
            <a:r>
              <a:rPr sz="2400" spc="-85" dirty="0">
                <a:cs typeface="Times New Roman" panose="02020603050405020304" pitchFamily="18" charset="0"/>
              </a:rPr>
              <a:t>y</a:t>
            </a:r>
            <a:r>
              <a:rPr sz="2400" spc="45" dirty="0">
                <a:cs typeface="Times New Roman" panose="02020603050405020304" pitchFamily="18" charset="0"/>
              </a:rPr>
              <a:t> </a:t>
            </a:r>
            <a:r>
              <a:rPr lang="en-US" sz="2400" spc="45" dirty="0">
                <a:cs typeface="Times New Roman" panose="02020603050405020304" pitchFamily="18" charset="0"/>
              </a:rPr>
              <a:t>from outside (such as Python or </a:t>
            </a:r>
            <a:r>
              <a:rPr lang="en-US" sz="2400" spc="50" dirty="0" err="1">
                <a:cs typeface="Times New Roman" panose="02020603050405020304" pitchFamily="18" charset="0"/>
              </a:rPr>
              <a:t>P</a:t>
            </a:r>
            <a:r>
              <a:rPr sz="2400" spc="50" dirty="0" err="1">
                <a:cs typeface="Times New Roman" panose="02020603050405020304" pitchFamily="18" charset="0"/>
              </a:rPr>
              <a:t>yspark</a:t>
            </a:r>
            <a:r>
              <a:rPr lang="en-US" sz="2400" spc="50" dirty="0">
                <a:cs typeface="Times New Roman" panose="02020603050405020304" pitchFamily="18" charset="0"/>
              </a:rPr>
              <a:t>)</a:t>
            </a:r>
            <a:endParaRPr sz="2400" dirty="0"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FD5A7-96EB-B544-A393-009F4C1BC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7872D4-6825-A746-AACC-2CB78F870E3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2408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790">
              <a:lnSpc>
                <a:spcPct val="100000"/>
              </a:lnSpc>
            </a:pPr>
            <a:r>
              <a:rPr spc="-30" dirty="0">
                <a:latin typeface="Calibri"/>
                <a:cs typeface="Calibri"/>
              </a:rPr>
              <a:t>H</a:t>
            </a:r>
            <a:r>
              <a:rPr spc="-35" dirty="0">
                <a:latin typeface="Calibri"/>
                <a:cs typeface="Calibri"/>
              </a:rPr>
              <a:t>ow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S</a:t>
            </a:r>
            <a:r>
              <a:rPr spc="-25" dirty="0">
                <a:latin typeface="Calibri"/>
                <a:cs typeface="Calibri"/>
              </a:rPr>
              <a:t>p</a:t>
            </a:r>
            <a:r>
              <a:rPr spc="-15" dirty="0">
                <a:latin typeface="Calibri"/>
                <a:cs typeface="Calibri"/>
              </a:rPr>
              <a:t>ar</a:t>
            </a:r>
            <a:r>
              <a:rPr spc="-20" dirty="0">
                <a:latin typeface="Calibri"/>
                <a:cs typeface="Calibri"/>
              </a:rPr>
              <a:t>k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j</a:t>
            </a:r>
            <a:r>
              <a:rPr spc="-20" dirty="0">
                <a:latin typeface="Calibri"/>
                <a:cs typeface="Calibri"/>
              </a:rPr>
              <a:t>o</a:t>
            </a:r>
            <a:r>
              <a:rPr spc="-45" dirty="0">
                <a:latin typeface="Calibri"/>
                <a:cs typeface="Calibri"/>
              </a:rPr>
              <a:t>b</a:t>
            </a:r>
            <a:r>
              <a:rPr spc="-20" dirty="0">
                <a:latin typeface="Calibri"/>
                <a:cs typeface="Calibri"/>
              </a:rPr>
              <a:t>s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a</a:t>
            </a:r>
            <a:r>
              <a:rPr spc="-70" dirty="0">
                <a:latin typeface="Calibri"/>
                <a:cs typeface="Calibri"/>
              </a:rPr>
              <a:t>r</a:t>
            </a:r>
            <a:r>
              <a:rPr spc="-25" dirty="0">
                <a:latin typeface="Calibri"/>
                <a:cs typeface="Calibri"/>
              </a:rPr>
              <a:t>e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25" dirty="0">
                <a:latin typeface="Calibri"/>
                <a:cs typeface="Calibri"/>
              </a:rPr>
              <a:t>E</a:t>
            </a:r>
            <a:r>
              <a:rPr spc="-140" dirty="0">
                <a:latin typeface="Calibri"/>
                <a:cs typeface="Calibri"/>
              </a:rPr>
              <a:t>x</a:t>
            </a:r>
            <a:r>
              <a:rPr spc="-25" dirty="0">
                <a:latin typeface="Calibri"/>
                <a:cs typeface="Calibri"/>
              </a:rPr>
              <a:t>e</a:t>
            </a:r>
            <a:r>
              <a:rPr spc="-15" dirty="0">
                <a:latin typeface="Calibri"/>
                <a:cs typeface="Calibri"/>
              </a:rPr>
              <a:t>c</a:t>
            </a:r>
            <a:r>
              <a:rPr spc="-25" dirty="0">
                <a:latin typeface="Calibri"/>
                <a:cs typeface="Calibri"/>
              </a:rPr>
              <a:t>u</a:t>
            </a:r>
            <a:r>
              <a:rPr spc="-60" dirty="0">
                <a:latin typeface="Calibri"/>
                <a:cs typeface="Calibri"/>
              </a:rPr>
              <a:t>t</a:t>
            </a:r>
            <a:r>
              <a:rPr spc="-25" dirty="0">
                <a:latin typeface="Calibri"/>
                <a:cs typeface="Calibri"/>
              </a:rPr>
              <a:t>ed</a:t>
            </a:r>
          </a:p>
        </p:txBody>
      </p:sp>
      <p:sp>
        <p:nvSpPr>
          <p:cNvPr id="3" name="object 3"/>
          <p:cNvSpPr/>
          <p:nvPr/>
        </p:nvSpPr>
        <p:spPr>
          <a:xfrm>
            <a:off x="1280160" y="1423416"/>
            <a:ext cx="6583680" cy="4035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17319" y="3724655"/>
            <a:ext cx="932688" cy="5059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81072" y="3785615"/>
            <a:ext cx="746760" cy="3840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30EDB-E9D0-FF44-A33C-7094FEEC9FA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40</a:t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790">
              <a:lnSpc>
                <a:spcPct val="100000"/>
              </a:lnSpc>
            </a:pPr>
            <a:r>
              <a:rPr spc="-30" dirty="0">
                <a:latin typeface="Calibri"/>
                <a:cs typeface="Calibri"/>
              </a:rPr>
              <a:t>H</a:t>
            </a:r>
            <a:r>
              <a:rPr spc="-35" dirty="0">
                <a:latin typeface="Calibri"/>
                <a:cs typeface="Calibri"/>
              </a:rPr>
              <a:t>ow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S</a:t>
            </a:r>
            <a:r>
              <a:rPr spc="-25" dirty="0">
                <a:latin typeface="Calibri"/>
                <a:cs typeface="Calibri"/>
              </a:rPr>
              <a:t>p</a:t>
            </a:r>
            <a:r>
              <a:rPr spc="-15" dirty="0">
                <a:latin typeface="Calibri"/>
                <a:cs typeface="Calibri"/>
              </a:rPr>
              <a:t>ar</a:t>
            </a:r>
            <a:r>
              <a:rPr spc="-20" dirty="0">
                <a:latin typeface="Calibri"/>
                <a:cs typeface="Calibri"/>
              </a:rPr>
              <a:t>k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j</a:t>
            </a:r>
            <a:r>
              <a:rPr spc="-20" dirty="0">
                <a:latin typeface="Calibri"/>
                <a:cs typeface="Calibri"/>
              </a:rPr>
              <a:t>o</a:t>
            </a:r>
            <a:r>
              <a:rPr spc="-45" dirty="0">
                <a:latin typeface="Calibri"/>
                <a:cs typeface="Calibri"/>
              </a:rPr>
              <a:t>b</a:t>
            </a:r>
            <a:r>
              <a:rPr spc="-20" dirty="0">
                <a:latin typeface="Calibri"/>
                <a:cs typeface="Calibri"/>
              </a:rPr>
              <a:t>s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a</a:t>
            </a:r>
            <a:r>
              <a:rPr spc="-70" dirty="0">
                <a:latin typeface="Calibri"/>
                <a:cs typeface="Calibri"/>
              </a:rPr>
              <a:t>r</a:t>
            </a:r>
            <a:r>
              <a:rPr spc="-25" dirty="0">
                <a:latin typeface="Calibri"/>
                <a:cs typeface="Calibri"/>
              </a:rPr>
              <a:t>e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25" dirty="0">
                <a:latin typeface="Calibri"/>
                <a:cs typeface="Calibri"/>
              </a:rPr>
              <a:t>E</a:t>
            </a:r>
            <a:r>
              <a:rPr spc="-140" dirty="0">
                <a:latin typeface="Calibri"/>
                <a:cs typeface="Calibri"/>
              </a:rPr>
              <a:t>x</a:t>
            </a:r>
            <a:r>
              <a:rPr spc="-25" dirty="0">
                <a:latin typeface="Calibri"/>
                <a:cs typeface="Calibri"/>
              </a:rPr>
              <a:t>e</a:t>
            </a:r>
            <a:r>
              <a:rPr spc="-15" dirty="0">
                <a:latin typeface="Calibri"/>
                <a:cs typeface="Calibri"/>
              </a:rPr>
              <a:t>c</a:t>
            </a:r>
            <a:r>
              <a:rPr spc="-25" dirty="0">
                <a:latin typeface="Calibri"/>
                <a:cs typeface="Calibri"/>
              </a:rPr>
              <a:t>u</a:t>
            </a:r>
            <a:r>
              <a:rPr spc="-60" dirty="0">
                <a:latin typeface="Calibri"/>
                <a:cs typeface="Calibri"/>
              </a:rPr>
              <a:t>t</a:t>
            </a:r>
            <a:r>
              <a:rPr spc="-25" dirty="0">
                <a:latin typeface="Calibri"/>
                <a:cs typeface="Calibri"/>
              </a:rPr>
              <a:t>ed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1353311"/>
            <a:ext cx="6513576" cy="4352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35794" y="1327354"/>
            <a:ext cx="1602740" cy="953769"/>
          </a:xfrm>
          <a:custGeom>
            <a:avLst/>
            <a:gdLst/>
            <a:ahLst/>
            <a:cxnLst/>
            <a:rect l="l" t="t" r="r" b="b"/>
            <a:pathLst>
              <a:path w="1602740" h="953769">
                <a:moveTo>
                  <a:pt x="0" y="953728"/>
                </a:moveTo>
                <a:lnTo>
                  <a:pt x="1602657" y="953728"/>
                </a:lnTo>
                <a:lnTo>
                  <a:pt x="1602657" y="0"/>
                </a:lnTo>
                <a:lnTo>
                  <a:pt x="0" y="0"/>
                </a:lnTo>
                <a:lnTo>
                  <a:pt x="0" y="9537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35794" y="1327354"/>
            <a:ext cx="1602740" cy="953769"/>
          </a:xfrm>
          <a:custGeom>
            <a:avLst/>
            <a:gdLst/>
            <a:ahLst/>
            <a:cxnLst/>
            <a:rect l="l" t="t" r="r" b="b"/>
            <a:pathLst>
              <a:path w="1602740" h="953769">
                <a:moveTo>
                  <a:pt x="0" y="0"/>
                </a:moveTo>
                <a:lnTo>
                  <a:pt x="1602658" y="0"/>
                </a:lnTo>
                <a:lnTo>
                  <a:pt x="1602658" y="953729"/>
                </a:lnTo>
                <a:lnTo>
                  <a:pt x="0" y="953729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650740" y="1558544"/>
            <a:ext cx="4289425" cy="2754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7F7F7F"/>
                </a:solidFill>
                <a:latin typeface="Calibri"/>
                <a:cs typeface="Calibri"/>
              </a:rPr>
              <a:t>D</a:t>
            </a:r>
            <a:r>
              <a:rPr sz="1800" b="1" spc="-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800" b="1" spc="-1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800" b="1" spc="-20" dirty="0">
                <a:solidFill>
                  <a:srgbClr val="7F7F7F"/>
                </a:solidFill>
                <a:latin typeface="Calibri"/>
                <a:cs typeface="Calibri"/>
              </a:rPr>
              <a:t>v</a:t>
            </a:r>
            <a:r>
              <a:rPr sz="1800" b="1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800" b="1" dirty="0">
                <a:solidFill>
                  <a:srgbClr val="7F7F7F"/>
                </a:solidFill>
                <a:latin typeface="Calibri"/>
                <a:cs typeface="Calibri"/>
              </a:rPr>
              <a:t>r P</a:t>
            </a:r>
            <a:r>
              <a:rPr sz="1800" b="1" spc="-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800" b="1" spc="-2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800" b="1" spc="-5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800" b="1" spc="-4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800" b="1" spc="-1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800" b="1" spc="-5" dirty="0">
                <a:solidFill>
                  <a:srgbClr val="7F7F7F"/>
                </a:solidFill>
                <a:latin typeface="Calibri"/>
                <a:cs typeface="Calibri"/>
              </a:rPr>
              <a:t>m:</a:t>
            </a:r>
            <a:endParaRPr sz="1800">
              <a:latin typeface="Calibri"/>
              <a:cs typeface="Calibri"/>
            </a:endParaRPr>
          </a:p>
          <a:p>
            <a:pPr marL="12700" marR="5080" indent="184150">
              <a:lnSpc>
                <a:spcPct val="100000"/>
              </a:lnSpc>
              <a:spcBef>
                <a:spcPts val="5"/>
              </a:spcBef>
            </a:pPr>
            <a:r>
              <a:rPr sz="1600" spc="-5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6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 hig</a:t>
            </a: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 le</a:t>
            </a:r>
            <a:r>
              <a:rPr sz="1600" spc="-20" dirty="0">
                <a:solidFill>
                  <a:srgbClr val="7F7F7F"/>
                </a:solidFill>
                <a:latin typeface="Calibri"/>
                <a:cs typeface="Calibri"/>
              </a:rPr>
              <a:t>v</a:t>
            </a:r>
            <a:r>
              <a:rPr sz="1600" spc="-5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, 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600" spc="-20" dirty="0">
                <a:solidFill>
                  <a:srgbClr val="7F7F7F"/>
                </a:solidFill>
                <a:latin typeface="Calibri"/>
                <a:cs typeface="Calibri"/>
              </a:rPr>
              <a:t>v</a:t>
            </a:r>
            <a:r>
              <a:rPr sz="1600" spc="-5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600" spc="1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r>
              <a:rPr sz="1600" spc="-5" dirty="0">
                <a:solidFill>
                  <a:srgbClr val="7F7F7F"/>
                </a:solidFill>
                <a:latin typeface="Calibri"/>
                <a:cs typeface="Calibri"/>
              </a:rPr>
              <a:t> S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pa</a:t>
            </a: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rk</a:t>
            </a:r>
            <a:r>
              <a:rPr sz="16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appli</a:t>
            </a:r>
            <a:r>
              <a:rPr sz="1600" spc="-2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600" spc="-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600" spc="-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on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600" spc="-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600" spc="-2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600" spc="-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6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of a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 d</a:t>
            </a: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600" spc="-20" dirty="0">
                <a:solidFill>
                  <a:srgbClr val="7F7F7F"/>
                </a:solidFill>
                <a:latin typeface="Calibri"/>
                <a:cs typeface="Calibri"/>
              </a:rPr>
              <a:t>v</a:t>
            </a: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er 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p</a:t>
            </a:r>
            <a:r>
              <a:rPr sz="1600" spc="-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600" spc="-3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600" spc="-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6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launch</a:t>
            </a:r>
            <a:r>
              <a:rPr sz="1600" spc="-5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6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7F7F7F"/>
                </a:solidFill>
                <a:latin typeface="Calibri"/>
                <a:cs typeface="Calibri"/>
              </a:rPr>
              <a:t>v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u</a:t>
            </a: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s 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pa</a:t>
            </a:r>
            <a:r>
              <a:rPr sz="1600" spc="-3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all</a:t>
            </a: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el o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p</a:t>
            </a: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600" spc="-3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600" spc="-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600" spc="-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6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on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e </a:t>
            </a:r>
            <a:r>
              <a:rPr sz="1600" spc="-5" dirty="0">
                <a:solidFill>
                  <a:srgbClr val="7F7F7F"/>
                </a:solidFill>
                <a:latin typeface="Calibri"/>
                <a:cs typeface="Calibri"/>
              </a:rPr>
              <a:t>cl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u</a:t>
            </a:r>
            <a:r>
              <a:rPr sz="1600" spc="-2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600" spc="-20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600" spc="-16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  <a:p>
            <a:pPr marL="12700" marR="172720" indent="184150">
              <a:lnSpc>
                <a:spcPct val="100000"/>
              </a:lnSpc>
            </a:pP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Th</a:t>
            </a: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e 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d</a:t>
            </a: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600" spc="-20" dirty="0">
                <a:solidFill>
                  <a:srgbClr val="7F7F7F"/>
                </a:solidFill>
                <a:latin typeface="Calibri"/>
                <a:cs typeface="Calibri"/>
              </a:rPr>
              <a:t>v</a:t>
            </a: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er 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p</a:t>
            </a:r>
            <a:r>
              <a:rPr sz="1600" spc="-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600" spc="-3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600" spc="-25" dirty="0">
                <a:solidFill>
                  <a:srgbClr val="7F7F7F"/>
                </a:solidFill>
                <a:latin typeface="Calibri"/>
                <a:cs typeface="Calibri"/>
              </a:rPr>
              <a:t>nt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ain</a:t>
            </a: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6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u</a:t>
            </a: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r 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appli</a:t>
            </a:r>
            <a:r>
              <a:rPr sz="1600" spc="-2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600" spc="-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600" spc="-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600" spc="-100" dirty="0">
                <a:solidFill>
                  <a:srgbClr val="7F7F7F"/>
                </a:solidFill>
                <a:latin typeface="Calibri"/>
                <a:cs typeface="Calibri"/>
              </a:rPr>
              <a:t>’</a:t>
            </a: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s </a:t>
            </a:r>
            <a:r>
              <a:rPr sz="1600" spc="-10" dirty="0">
                <a:solidFill>
                  <a:srgbClr val="990000"/>
                </a:solidFill>
                <a:latin typeface="Calibri"/>
                <a:cs typeface="Calibri"/>
              </a:rPr>
              <a:t>mai</a:t>
            </a:r>
            <a:r>
              <a:rPr sz="1600" dirty="0">
                <a:solidFill>
                  <a:srgbClr val="990000"/>
                </a:solidFill>
                <a:latin typeface="Calibri"/>
                <a:cs typeface="Calibri"/>
              </a:rPr>
              <a:t>n</a:t>
            </a:r>
            <a:r>
              <a:rPr sz="1600" spc="-1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990000"/>
                </a:solidFill>
                <a:latin typeface="Calibri"/>
                <a:cs typeface="Calibri"/>
              </a:rPr>
              <a:t>f</a:t>
            </a:r>
            <a:r>
              <a:rPr sz="1600" spc="-10" dirty="0">
                <a:solidFill>
                  <a:srgbClr val="990000"/>
                </a:solidFill>
                <a:latin typeface="Calibri"/>
                <a:cs typeface="Calibri"/>
              </a:rPr>
              <a:t>un</a:t>
            </a:r>
            <a:r>
              <a:rPr sz="1600" spc="-5" dirty="0">
                <a:solidFill>
                  <a:srgbClr val="990000"/>
                </a:solidFill>
                <a:latin typeface="Calibri"/>
                <a:cs typeface="Calibri"/>
              </a:rPr>
              <a:t>ct</a:t>
            </a:r>
            <a:r>
              <a:rPr sz="1600" spc="-10" dirty="0">
                <a:solidFill>
                  <a:srgbClr val="990000"/>
                </a:solidFill>
                <a:latin typeface="Calibri"/>
                <a:cs typeface="Calibri"/>
              </a:rPr>
              <a:t>i</a:t>
            </a:r>
            <a:r>
              <a:rPr sz="1600" dirty="0">
                <a:solidFill>
                  <a:srgbClr val="990000"/>
                </a:solidFill>
                <a:latin typeface="Calibri"/>
                <a:cs typeface="Calibri"/>
              </a:rPr>
              <a:t>on</a:t>
            </a:r>
            <a:r>
              <a:rPr sz="1600" spc="-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an</a:t>
            </a: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d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 d</a:t>
            </a:r>
            <a:r>
              <a:rPr sz="1600" spc="-15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600" spc="-5" dirty="0">
                <a:solidFill>
                  <a:srgbClr val="7F7F7F"/>
                </a:solidFill>
                <a:latin typeface="Calibri"/>
                <a:cs typeface="Calibri"/>
              </a:rPr>
              <a:t>f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in</a:t>
            </a: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es</a:t>
            </a:r>
            <a:r>
              <a:rPr sz="16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di</a:t>
            </a:r>
            <a:r>
              <a:rPr sz="1600" spc="-2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600" spc="-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ibu</a:t>
            </a:r>
            <a:r>
              <a:rPr sz="1600" spc="-20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ed</a:t>
            </a:r>
            <a:r>
              <a:rPr sz="1600" spc="-1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d</a:t>
            </a:r>
            <a:r>
              <a:rPr sz="1600" spc="-25" dirty="0">
                <a:solidFill>
                  <a:srgbClr val="7F7F7F"/>
                </a:solidFill>
                <a:latin typeface="Calibri"/>
                <a:cs typeface="Calibri"/>
              </a:rPr>
              <a:t>at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600" spc="-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600" spc="-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6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on </a:t>
            </a:r>
            <a:r>
              <a:rPr sz="1600" spc="-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e 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clu</a:t>
            </a:r>
            <a:r>
              <a:rPr sz="1600" spc="-2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600" spc="-20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600" spc="-14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600" spc="-5" dirty="0">
                <a:solidFill>
                  <a:srgbClr val="7F7F7F"/>
                </a:solidFill>
                <a:latin typeface="Calibri"/>
                <a:cs typeface="Calibri"/>
              </a:rPr>
              <a:t> t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600" spc="-5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 appli</a:t>
            </a:r>
            <a:r>
              <a:rPr sz="1600" spc="-5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6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p</a:t>
            </a:r>
            <a:r>
              <a:rPr sz="1600" spc="-5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600" spc="-3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600" spc="-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600" spc="-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6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o </a:t>
            </a:r>
            <a:r>
              <a:rPr sz="1600" spc="-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600" spc="-5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spc="-15" dirty="0">
                <a:solidFill>
                  <a:srgbClr val="7F7F7F"/>
                </a:solidFill>
                <a:latin typeface="Calibri"/>
                <a:cs typeface="Calibri"/>
              </a:rPr>
              <a:t>Sp</a:t>
            </a:r>
            <a:r>
              <a:rPr sz="1800" b="1" spc="-5" dirty="0">
                <a:solidFill>
                  <a:srgbClr val="7F7F7F"/>
                </a:solidFill>
                <a:latin typeface="Calibri"/>
                <a:cs typeface="Calibri"/>
              </a:rPr>
              <a:t>ar</a:t>
            </a:r>
            <a:r>
              <a:rPr sz="1800" b="1" dirty="0">
                <a:solidFill>
                  <a:srgbClr val="7F7F7F"/>
                </a:solidFill>
                <a:latin typeface="Calibri"/>
                <a:cs typeface="Calibri"/>
              </a:rPr>
              <a:t>k </a:t>
            </a:r>
            <a:r>
              <a:rPr sz="1800" b="1" spc="-15" dirty="0">
                <a:solidFill>
                  <a:srgbClr val="7F7F7F"/>
                </a:solidFill>
                <a:latin typeface="Calibri"/>
                <a:cs typeface="Calibri"/>
              </a:rPr>
              <a:t>Co</a:t>
            </a:r>
            <a:r>
              <a:rPr sz="1800" b="1" spc="-3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800" b="1" spc="-35" dirty="0">
                <a:solidFill>
                  <a:srgbClr val="7F7F7F"/>
                </a:solidFill>
                <a:latin typeface="Calibri"/>
                <a:cs typeface="Calibri"/>
              </a:rPr>
              <a:t>te</a:t>
            </a:r>
            <a:r>
              <a:rPr sz="1800" b="1" spc="-5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1800" b="1" spc="-10" dirty="0">
                <a:solidFill>
                  <a:srgbClr val="7F7F7F"/>
                </a:solidFill>
                <a:latin typeface="Calibri"/>
                <a:cs typeface="Calibri"/>
              </a:rPr>
              <a:t>t:</a:t>
            </a:r>
            <a:endParaRPr sz="1800">
              <a:latin typeface="Calibri"/>
              <a:cs typeface="Calibri"/>
            </a:endParaRPr>
          </a:p>
          <a:p>
            <a:pPr marL="12700" marR="795020" indent="209550">
              <a:lnSpc>
                <a:spcPct val="102499"/>
              </a:lnSpc>
              <a:spcBef>
                <a:spcPts val="150"/>
              </a:spcBef>
            </a:pPr>
            <a:r>
              <a:rPr sz="1600" spc="-5" dirty="0">
                <a:solidFill>
                  <a:srgbClr val="7F7F7F"/>
                </a:solidFill>
                <a:latin typeface="Calibri"/>
                <a:cs typeface="Calibri"/>
              </a:rPr>
              <a:t>D</a:t>
            </a: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600" spc="-20" dirty="0">
                <a:solidFill>
                  <a:srgbClr val="7F7F7F"/>
                </a:solidFill>
                <a:latin typeface="Calibri"/>
                <a:cs typeface="Calibri"/>
              </a:rPr>
              <a:t>v</a:t>
            </a:r>
            <a:r>
              <a:rPr sz="1600" spc="-5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r 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p</a:t>
            </a:r>
            <a:r>
              <a:rPr sz="1600" spc="-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600" spc="-3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am</a:t>
            </a: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6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600" spc="-5" dirty="0">
                <a:solidFill>
                  <a:srgbClr val="7F7F7F"/>
                </a:solidFill>
                <a:latin typeface="Calibri"/>
                <a:cs typeface="Calibri"/>
              </a:rPr>
              <a:t>cces</a:t>
            </a: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600" spc="-5" dirty="0">
                <a:solidFill>
                  <a:srgbClr val="7F7F7F"/>
                </a:solidFill>
                <a:latin typeface="Calibri"/>
                <a:cs typeface="Calibri"/>
              </a:rPr>
              <a:t> S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pa</a:t>
            </a: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rk</a:t>
            </a:r>
            <a:r>
              <a:rPr sz="1600" spc="-5" dirty="0">
                <a:solidFill>
                  <a:srgbClr val="7F7F7F"/>
                </a:solidFill>
                <a:latin typeface="Calibri"/>
                <a:cs typeface="Calibri"/>
              </a:rPr>
              <a:t> t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600" spc="-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ug</a:t>
            </a: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600" spc="-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7F7F7F"/>
                </a:solidFill>
                <a:latin typeface="Calibri"/>
                <a:cs typeface="Calibri"/>
              </a:rPr>
              <a:t>a </a:t>
            </a:r>
            <a:r>
              <a:rPr sz="1600" spc="-5" dirty="0">
                <a:solidFill>
                  <a:srgbClr val="990000"/>
                </a:solidFill>
                <a:latin typeface="Calibri"/>
                <a:cs typeface="Calibri"/>
              </a:rPr>
              <a:t>S</a:t>
            </a:r>
            <a:r>
              <a:rPr sz="1600" spc="-10" dirty="0">
                <a:solidFill>
                  <a:srgbClr val="990000"/>
                </a:solidFill>
                <a:latin typeface="Calibri"/>
                <a:cs typeface="Calibri"/>
              </a:rPr>
              <a:t>pa</a:t>
            </a:r>
            <a:r>
              <a:rPr sz="1600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990000"/>
                </a:solidFill>
                <a:latin typeface="Calibri"/>
                <a:cs typeface="Calibri"/>
              </a:rPr>
              <a:t>kC</a:t>
            </a:r>
            <a:r>
              <a:rPr sz="1600" dirty="0">
                <a:solidFill>
                  <a:srgbClr val="990000"/>
                </a:solidFill>
                <a:latin typeface="Calibri"/>
                <a:cs typeface="Calibri"/>
              </a:rPr>
              <a:t>o</a:t>
            </a:r>
            <a:r>
              <a:rPr sz="1600" spc="-25" dirty="0">
                <a:solidFill>
                  <a:srgbClr val="990000"/>
                </a:solidFill>
                <a:latin typeface="Calibri"/>
                <a:cs typeface="Calibri"/>
              </a:rPr>
              <a:t>n</a:t>
            </a:r>
            <a:r>
              <a:rPr sz="1600" spc="-20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1600" spc="-25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1600" spc="-5" dirty="0">
                <a:solidFill>
                  <a:srgbClr val="990000"/>
                </a:solidFill>
                <a:latin typeface="Calibri"/>
                <a:cs typeface="Calibri"/>
              </a:rPr>
              <a:t>x</a:t>
            </a:r>
            <a:r>
              <a:rPr sz="1600" dirty="0">
                <a:solidFill>
                  <a:srgbClr val="990000"/>
                </a:solidFill>
                <a:latin typeface="Calibri"/>
                <a:cs typeface="Calibri"/>
              </a:rPr>
              <a:t>t o</a:t>
            </a:r>
            <a:r>
              <a:rPr sz="1600" spc="-10" dirty="0">
                <a:solidFill>
                  <a:srgbClr val="990000"/>
                </a:solidFill>
                <a:latin typeface="Calibri"/>
                <a:cs typeface="Calibri"/>
              </a:rPr>
              <a:t>b</a:t>
            </a:r>
            <a:r>
              <a:rPr sz="1600" dirty="0">
                <a:solidFill>
                  <a:srgbClr val="990000"/>
                </a:solidFill>
                <a:latin typeface="Calibri"/>
                <a:cs typeface="Calibri"/>
              </a:rPr>
              <a:t>je</a:t>
            </a:r>
            <a:r>
              <a:rPr sz="1600" spc="-10" dirty="0">
                <a:solidFill>
                  <a:srgbClr val="990000"/>
                </a:solidFill>
                <a:latin typeface="Calibri"/>
                <a:cs typeface="Calibri"/>
              </a:rPr>
              <a:t>c</a:t>
            </a:r>
            <a:r>
              <a:rPr sz="1600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D202E2-CD34-7048-A682-6AE5A7A8DE6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790">
              <a:lnSpc>
                <a:spcPct val="100000"/>
              </a:lnSpc>
            </a:pPr>
            <a:r>
              <a:rPr spc="-30" dirty="0">
                <a:latin typeface="Calibri"/>
                <a:cs typeface="Calibri"/>
              </a:rPr>
              <a:t>H</a:t>
            </a:r>
            <a:r>
              <a:rPr spc="-35" dirty="0">
                <a:latin typeface="Calibri"/>
                <a:cs typeface="Calibri"/>
              </a:rPr>
              <a:t>ow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S</a:t>
            </a:r>
            <a:r>
              <a:rPr spc="-25" dirty="0">
                <a:latin typeface="Calibri"/>
                <a:cs typeface="Calibri"/>
              </a:rPr>
              <a:t>p</a:t>
            </a:r>
            <a:r>
              <a:rPr spc="-15" dirty="0">
                <a:latin typeface="Calibri"/>
                <a:cs typeface="Calibri"/>
              </a:rPr>
              <a:t>ar</a:t>
            </a:r>
            <a:r>
              <a:rPr spc="-20" dirty="0">
                <a:latin typeface="Calibri"/>
                <a:cs typeface="Calibri"/>
              </a:rPr>
              <a:t>k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j</a:t>
            </a:r>
            <a:r>
              <a:rPr spc="-20" dirty="0">
                <a:latin typeface="Calibri"/>
                <a:cs typeface="Calibri"/>
              </a:rPr>
              <a:t>o</a:t>
            </a:r>
            <a:r>
              <a:rPr spc="-45" dirty="0">
                <a:latin typeface="Calibri"/>
                <a:cs typeface="Calibri"/>
              </a:rPr>
              <a:t>b</a:t>
            </a:r>
            <a:r>
              <a:rPr spc="-20" dirty="0">
                <a:latin typeface="Calibri"/>
                <a:cs typeface="Calibri"/>
              </a:rPr>
              <a:t>s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a</a:t>
            </a:r>
            <a:r>
              <a:rPr spc="-70" dirty="0">
                <a:latin typeface="Calibri"/>
                <a:cs typeface="Calibri"/>
              </a:rPr>
              <a:t>r</a:t>
            </a:r>
            <a:r>
              <a:rPr spc="-25" dirty="0">
                <a:latin typeface="Calibri"/>
                <a:cs typeface="Calibri"/>
              </a:rPr>
              <a:t>e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25" dirty="0">
                <a:latin typeface="Calibri"/>
                <a:cs typeface="Calibri"/>
              </a:rPr>
              <a:t>E</a:t>
            </a:r>
            <a:r>
              <a:rPr spc="-140" dirty="0">
                <a:latin typeface="Calibri"/>
                <a:cs typeface="Calibri"/>
              </a:rPr>
              <a:t>x</a:t>
            </a:r>
            <a:r>
              <a:rPr spc="-25" dirty="0">
                <a:latin typeface="Calibri"/>
                <a:cs typeface="Calibri"/>
              </a:rPr>
              <a:t>e</a:t>
            </a:r>
            <a:r>
              <a:rPr spc="-15" dirty="0">
                <a:latin typeface="Calibri"/>
                <a:cs typeface="Calibri"/>
              </a:rPr>
              <a:t>c</a:t>
            </a:r>
            <a:r>
              <a:rPr spc="-25" dirty="0">
                <a:latin typeface="Calibri"/>
                <a:cs typeface="Calibri"/>
              </a:rPr>
              <a:t>u</a:t>
            </a:r>
            <a:r>
              <a:rPr spc="-60" dirty="0">
                <a:latin typeface="Calibri"/>
                <a:cs typeface="Calibri"/>
              </a:rPr>
              <a:t>t</a:t>
            </a:r>
            <a:r>
              <a:rPr spc="-25" dirty="0">
                <a:latin typeface="Calibri"/>
                <a:cs typeface="Calibri"/>
              </a:rPr>
              <a:t>ed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1353311"/>
            <a:ext cx="6513576" cy="4352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35794" y="1327354"/>
            <a:ext cx="1602740" cy="953769"/>
          </a:xfrm>
          <a:custGeom>
            <a:avLst/>
            <a:gdLst/>
            <a:ahLst/>
            <a:cxnLst/>
            <a:rect l="l" t="t" r="r" b="b"/>
            <a:pathLst>
              <a:path w="1602740" h="953769">
                <a:moveTo>
                  <a:pt x="0" y="953728"/>
                </a:moveTo>
                <a:lnTo>
                  <a:pt x="1602657" y="953728"/>
                </a:lnTo>
                <a:lnTo>
                  <a:pt x="1602657" y="0"/>
                </a:lnTo>
                <a:lnTo>
                  <a:pt x="0" y="0"/>
                </a:lnTo>
                <a:lnTo>
                  <a:pt x="0" y="9537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35794" y="1327354"/>
            <a:ext cx="1602740" cy="953769"/>
          </a:xfrm>
          <a:custGeom>
            <a:avLst/>
            <a:gdLst/>
            <a:ahLst/>
            <a:cxnLst/>
            <a:rect l="l" t="t" r="r" b="b"/>
            <a:pathLst>
              <a:path w="1602740" h="953769">
                <a:moveTo>
                  <a:pt x="0" y="0"/>
                </a:moveTo>
                <a:lnTo>
                  <a:pt x="1602658" y="0"/>
                </a:lnTo>
                <a:lnTo>
                  <a:pt x="1602658" y="953729"/>
                </a:lnTo>
                <a:lnTo>
                  <a:pt x="0" y="953729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581913" y="1616455"/>
            <a:ext cx="4322445" cy="2448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85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1800" b="1" spc="-2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800" b="1" spc="-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800" b="1" spc="-65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r>
              <a:rPr sz="1800" b="1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800" b="1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800" b="1" spc="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800" b="1" spc="-2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800" b="1" spc="-15" dirty="0">
                <a:solidFill>
                  <a:srgbClr val="7F7F7F"/>
                </a:solidFill>
                <a:latin typeface="Calibri"/>
                <a:cs typeface="Calibri"/>
              </a:rPr>
              <a:t>d</a:t>
            </a:r>
            <a:r>
              <a:rPr sz="1800" b="1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800" b="1" spc="-5" dirty="0">
                <a:solidFill>
                  <a:srgbClr val="7F7F7F"/>
                </a:solidFill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  <a:p>
            <a:pPr marL="12700" indent="209550">
              <a:lnSpc>
                <a:spcPct val="100000"/>
              </a:lnSpc>
            </a:pP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800" spc="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nod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800" spc="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1800" spc="5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ic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800" spc="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800" spc="5" dirty="0">
                <a:solidFill>
                  <a:srgbClr val="7F7F7F"/>
                </a:solidFill>
                <a:latin typeface="Calibri"/>
                <a:cs typeface="Calibri"/>
              </a:rPr>
              <a:t>u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800" spc="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800" spc="5" dirty="0">
                <a:solidFill>
                  <a:srgbClr val="7F7F7F"/>
                </a:solidFill>
                <a:latin typeface="Calibri"/>
                <a:cs typeface="Calibri"/>
              </a:rPr>
              <a:t>pp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li</a:t>
            </a:r>
            <a:r>
              <a:rPr sz="1800" spc="-1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800" spc="-2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800" spc="-1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800" spc="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s 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800" spc="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a clu</a:t>
            </a:r>
            <a:r>
              <a:rPr sz="1800" spc="-2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800" spc="-3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er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800" b="1" spc="-50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1800" b="1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800" b="1" spc="-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800" b="1" spc="-15" dirty="0">
                <a:solidFill>
                  <a:srgbClr val="7F7F7F"/>
                </a:solidFill>
                <a:latin typeface="Calibri"/>
                <a:cs typeface="Calibri"/>
              </a:rPr>
              <a:t>u</a:t>
            </a:r>
            <a:r>
              <a:rPr sz="1800" b="1" spc="-30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800" b="1" spc="-1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800" b="1" spc="-5" dirty="0">
                <a:solidFill>
                  <a:srgbClr val="7F7F7F"/>
                </a:solidFill>
                <a:latin typeface="Calibri"/>
                <a:cs typeface="Calibri"/>
              </a:rPr>
              <a:t>r:</a:t>
            </a:r>
            <a:endParaRPr sz="1800">
              <a:latin typeface="Calibri"/>
              <a:cs typeface="Calibri"/>
            </a:endParaRPr>
          </a:p>
          <a:p>
            <a:pPr marL="12700" marR="285750" indent="209550">
              <a:lnSpc>
                <a:spcPct val="100000"/>
              </a:lnSpc>
            </a:pP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800" spc="-55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ec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u</a:t>
            </a:r>
            <a:r>
              <a:rPr sz="1800" spc="-3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800" spc="-4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s 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800" spc="-4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800" spc="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spc="-35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800" spc="-1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800" spc="-75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er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800" spc="5" dirty="0">
                <a:solidFill>
                  <a:srgbClr val="7F7F7F"/>
                </a:solidFill>
                <a:latin typeface="Calibri"/>
                <a:cs typeface="Calibri"/>
              </a:rPr>
              <a:t>d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s'</a:t>
            </a:r>
            <a:r>
              <a:rPr sz="1800" spc="5" dirty="0">
                <a:solidFill>
                  <a:srgbClr val="7F7F7F"/>
                </a:solidFill>
                <a:latin typeface="Calibri"/>
                <a:cs typeface="Calibri"/>
              </a:rPr>
              <a:t> p</a:t>
            </a:r>
            <a:r>
              <a:rPr sz="1800" spc="-4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ce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ss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s 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in 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ch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800" spc="-4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800" spc="-25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800" spc="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f</a:t>
            </a:r>
            <a:r>
              <a:rPr sz="1800" spc="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unnin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800" spc="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indi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v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idual</a:t>
            </a:r>
            <a:r>
              <a:rPr sz="1800" spc="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spc="-40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 in</a:t>
            </a:r>
            <a:r>
              <a:rPr sz="1800" spc="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800" spc="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800" spc="-20" dirty="0">
                <a:solidFill>
                  <a:srgbClr val="7F7F7F"/>
                </a:solidFill>
                <a:latin typeface="Calibri"/>
                <a:cs typeface="Calibri"/>
              </a:rPr>
              <a:t>v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n 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800" spc="5" dirty="0">
                <a:solidFill>
                  <a:srgbClr val="7F7F7F"/>
                </a:solidFill>
                <a:latin typeface="Calibri"/>
                <a:cs typeface="Calibri"/>
              </a:rPr>
              <a:t>p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800" spc="-1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j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ob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800" spc="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ud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800" spc="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spc="-4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800" spc="-2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800" spc="-1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u</a:t>
            </a:r>
            <a:r>
              <a:rPr sz="1800" spc="-1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800" spc="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800" spc="-20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pu</a:t>
            </a:r>
            <a:r>
              <a:rPr sz="1800" spc="-3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d </a:t>
            </a:r>
            <a:r>
              <a:rPr sz="1800" spc="-4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800" spc="5" dirty="0">
                <a:solidFill>
                  <a:srgbClr val="7F7F7F"/>
                </a:solidFill>
                <a:latin typeface="Calibri"/>
                <a:cs typeface="Calibri"/>
              </a:rPr>
              <a:t>u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800" spc="-1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s </a:t>
            </a:r>
            <a:r>
              <a:rPr sz="1800" spc="-3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800" spc="5" dirty="0">
                <a:solidFill>
                  <a:srgbClr val="7F7F7F"/>
                </a:solidFill>
                <a:latin typeface="Calibri"/>
                <a:cs typeface="Calibri"/>
              </a:rPr>
              <a:t> d</a:t>
            </a:r>
            <a:r>
              <a:rPr sz="1800" spc="-1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800" spc="-30" dirty="0">
                <a:solidFill>
                  <a:srgbClr val="7F7F7F"/>
                </a:solidFill>
                <a:latin typeface="Calibri"/>
                <a:cs typeface="Calibri"/>
              </a:rPr>
              <a:t>v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er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 a</a:t>
            </a:r>
            <a:r>
              <a:rPr sz="1800" spc="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d</a:t>
            </a:r>
            <a:r>
              <a:rPr sz="1800" spc="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7F7F7F"/>
                </a:solidFill>
                <a:latin typeface="Calibri"/>
                <a:cs typeface="Calibri"/>
              </a:rPr>
              <a:t>p</a:t>
            </a:r>
            <a:r>
              <a:rPr sz="1800" spc="-4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800" spc="-15" dirty="0">
                <a:solidFill>
                  <a:srgbClr val="7F7F7F"/>
                </a:solidFill>
                <a:latin typeface="Calibri"/>
                <a:cs typeface="Calibri"/>
              </a:rPr>
              <a:t>v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800" spc="5" dirty="0">
                <a:solidFill>
                  <a:srgbClr val="7F7F7F"/>
                </a:solidFill>
                <a:latin typeface="Calibri"/>
                <a:cs typeface="Calibri"/>
              </a:rPr>
              <a:t>d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800" spc="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800" spc="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in-</a:t>
            </a:r>
            <a:r>
              <a:rPr sz="1800" spc="-20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800" spc="-20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800" spc="-5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800" spc="-25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800" spc="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spc="-40" dirty="0">
                <a:solidFill>
                  <a:srgbClr val="7F7F7F"/>
                </a:solidFill>
                <a:latin typeface="Calibri"/>
                <a:cs typeface="Calibri"/>
              </a:rPr>
              <a:t>f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d</a:t>
            </a:r>
            <a:r>
              <a:rPr sz="1800" spc="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DD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05211B-BD32-7E43-9EB9-5A1D83E5495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42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790">
              <a:lnSpc>
                <a:spcPct val="100000"/>
              </a:lnSpc>
            </a:pPr>
            <a:r>
              <a:rPr spc="-30" dirty="0">
                <a:latin typeface="Calibri"/>
                <a:cs typeface="Calibri"/>
              </a:rPr>
              <a:t>H</a:t>
            </a:r>
            <a:r>
              <a:rPr spc="-35" dirty="0">
                <a:latin typeface="Calibri"/>
                <a:cs typeface="Calibri"/>
              </a:rPr>
              <a:t>ow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S</a:t>
            </a:r>
            <a:r>
              <a:rPr spc="-25" dirty="0">
                <a:latin typeface="Calibri"/>
                <a:cs typeface="Calibri"/>
              </a:rPr>
              <a:t>p</a:t>
            </a:r>
            <a:r>
              <a:rPr spc="-15" dirty="0">
                <a:latin typeface="Calibri"/>
                <a:cs typeface="Calibri"/>
              </a:rPr>
              <a:t>ar</a:t>
            </a:r>
            <a:r>
              <a:rPr spc="-20" dirty="0">
                <a:latin typeface="Calibri"/>
                <a:cs typeface="Calibri"/>
              </a:rPr>
              <a:t>k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j</a:t>
            </a:r>
            <a:r>
              <a:rPr spc="-20" dirty="0">
                <a:latin typeface="Calibri"/>
                <a:cs typeface="Calibri"/>
              </a:rPr>
              <a:t>o</a:t>
            </a:r>
            <a:r>
              <a:rPr spc="-45" dirty="0">
                <a:latin typeface="Calibri"/>
                <a:cs typeface="Calibri"/>
              </a:rPr>
              <a:t>b</a:t>
            </a:r>
            <a:r>
              <a:rPr spc="-20" dirty="0">
                <a:latin typeface="Calibri"/>
                <a:cs typeface="Calibri"/>
              </a:rPr>
              <a:t>s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a</a:t>
            </a:r>
            <a:r>
              <a:rPr spc="-70" dirty="0">
                <a:latin typeface="Calibri"/>
                <a:cs typeface="Calibri"/>
              </a:rPr>
              <a:t>r</a:t>
            </a:r>
            <a:r>
              <a:rPr spc="-25" dirty="0">
                <a:latin typeface="Calibri"/>
                <a:cs typeface="Calibri"/>
              </a:rPr>
              <a:t>e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25" dirty="0">
                <a:latin typeface="Calibri"/>
                <a:cs typeface="Calibri"/>
              </a:rPr>
              <a:t>E</a:t>
            </a:r>
            <a:r>
              <a:rPr spc="-140" dirty="0">
                <a:latin typeface="Calibri"/>
                <a:cs typeface="Calibri"/>
              </a:rPr>
              <a:t>x</a:t>
            </a:r>
            <a:r>
              <a:rPr spc="-25" dirty="0">
                <a:latin typeface="Calibri"/>
                <a:cs typeface="Calibri"/>
              </a:rPr>
              <a:t>e</a:t>
            </a:r>
            <a:r>
              <a:rPr spc="-15" dirty="0">
                <a:latin typeface="Calibri"/>
                <a:cs typeface="Calibri"/>
              </a:rPr>
              <a:t>c</a:t>
            </a:r>
            <a:r>
              <a:rPr spc="-25" dirty="0">
                <a:latin typeface="Calibri"/>
                <a:cs typeface="Calibri"/>
              </a:rPr>
              <a:t>u</a:t>
            </a:r>
            <a:r>
              <a:rPr spc="-60" dirty="0">
                <a:latin typeface="Calibri"/>
                <a:cs typeface="Calibri"/>
              </a:rPr>
              <a:t>t</a:t>
            </a:r>
            <a:r>
              <a:rPr spc="-25" dirty="0">
                <a:latin typeface="Calibri"/>
                <a:cs typeface="Calibri"/>
              </a:rPr>
              <a:t>ed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1353311"/>
            <a:ext cx="6513576" cy="4352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35794" y="1327354"/>
            <a:ext cx="1602740" cy="953769"/>
          </a:xfrm>
          <a:custGeom>
            <a:avLst/>
            <a:gdLst/>
            <a:ahLst/>
            <a:cxnLst/>
            <a:rect l="l" t="t" r="r" b="b"/>
            <a:pathLst>
              <a:path w="1602740" h="953769">
                <a:moveTo>
                  <a:pt x="0" y="953728"/>
                </a:moveTo>
                <a:lnTo>
                  <a:pt x="1602657" y="953728"/>
                </a:lnTo>
                <a:lnTo>
                  <a:pt x="1602657" y="0"/>
                </a:lnTo>
                <a:lnTo>
                  <a:pt x="0" y="0"/>
                </a:lnTo>
                <a:lnTo>
                  <a:pt x="0" y="9537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35794" y="1327354"/>
            <a:ext cx="1602740" cy="953769"/>
          </a:xfrm>
          <a:custGeom>
            <a:avLst/>
            <a:gdLst/>
            <a:ahLst/>
            <a:cxnLst/>
            <a:rect l="l" t="t" r="r" b="b"/>
            <a:pathLst>
              <a:path w="1602740" h="953769">
                <a:moveTo>
                  <a:pt x="0" y="0"/>
                </a:moveTo>
                <a:lnTo>
                  <a:pt x="1602658" y="0"/>
                </a:lnTo>
                <a:lnTo>
                  <a:pt x="1602658" y="953729"/>
                </a:lnTo>
                <a:lnTo>
                  <a:pt x="0" y="953729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19566" y="1558544"/>
            <a:ext cx="3952240" cy="2722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800" b="1" spc="-3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800" b="1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800" b="1" spc="-25" dirty="0">
                <a:solidFill>
                  <a:srgbClr val="7F7F7F"/>
                </a:solidFill>
                <a:latin typeface="Calibri"/>
                <a:cs typeface="Calibri"/>
              </a:rPr>
              <a:t>p</a:t>
            </a:r>
            <a:r>
              <a:rPr sz="1800" b="1" spc="-1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800" b="1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800" b="1" dirty="0">
                <a:solidFill>
                  <a:srgbClr val="7F7F7F"/>
                </a:solidFill>
                <a:latin typeface="Calibri"/>
                <a:cs typeface="Calibri"/>
              </a:rPr>
              <a:t>f</a:t>
            </a:r>
            <a:r>
              <a:rPr sz="1800" b="1" spc="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b="1" spc="-35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800" b="1" spc="-50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1800" b="1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800" b="1" spc="-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800" b="1" spc="-15" dirty="0">
                <a:solidFill>
                  <a:srgbClr val="7F7F7F"/>
                </a:solidFill>
                <a:latin typeface="Calibri"/>
                <a:cs typeface="Calibri"/>
              </a:rPr>
              <a:t>u</a:t>
            </a:r>
            <a:r>
              <a:rPr sz="1800" b="1" spc="-10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800" b="1" spc="-15" dirty="0">
                <a:solidFill>
                  <a:srgbClr val="7F7F7F"/>
                </a:solidFill>
                <a:latin typeface="Calibri"/>
                <a:cs typeface="Calibri"/>
              </a:rPr>
              <a:t>in</a:t>
            </a:r>
            <a:r>
              <a:rPr sz="1800" b="1" dirty="0">
                <a:solidFill>
                  <a:srgbClr val="7F7F7F"/>
                </a:solidFill>
                <a:latin typeface="Calibri"/>
                <a:cs typeface="Calibri"/>
              </a:rPr>
              <a:t>g </a:t>
            </a:r>
            <a:r>
              <a:rPr sz="1800" b="1" spc="-1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800" b="1" spc="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7F7F7F"/>
                </a:solidFill>
                <a:latin typeface="Calibri"/>
                <a:cs typeface="Calibri"/>
              </a:rPr>
              <a:t>Sp</a:t>
            </a:r>
            <a:r>
              <a:rPr sz="1800" b="1" spc="-5" dirty="0">
                <a:solidFill>
                  <a:srgbClr val="7F7F7F"/>
                </a:solidFill>
                <a:latin typeface="Calibri"/>
                <a:cs typeface="Calibri"/>
              </a:rPr>
              <a:t>ar</a:t>
            </a:r>
            <a:r>
              <a:rPr sz="1800" b="1" dirty="0">
                <a:solidFill>
                  <a:srgbClr val="7F7F7F"/>
                </a:solidFill>
                <a:latin typeface="Calibri"/>
                <a:cs typeface="Calibri"/>
              </a:rPr>
              <a:t>k </a:t>
            </a:r>
            <a:r>
              <a:rPr sz="1800" b="1" spc="-15" dirty="0">
                <a:solidFill>
                  <a:srgbClr val="7F7F7F"/>
                </a:solidFill>
                <a:latin typeface="Calibri"/>
                <a:cs typeface="Calibri"/>
              </a:rPr>
              <a:t>p</a:t>
            </a:r>
            <a:r>
              <a:rPr sz="1800" b="1" spc="-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800" b="1" spc="-2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800" b="1" spc="-5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800" b="1" spc="-4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800" b="1" spc="-5" dirty="0">
                <a:solidFill>
                  <a:srgbClr val="7F7F7F"/>
                </a:solidFill>
                <a:latin typeface="Calibri"/>
                <a:cs typeface="Calibri"/>
              </a:rPr>
              <a:t>am: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1,</a:t>
            </a:r>
            <a:r>
              <a:rPr sz="1800" spc="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800" spc="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d</a:t>
            </a:r>
            <a:r>
              <a:rPr sz="1800" spc="-1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800" spc="-30" dirty="0">
                <a:solidFill>
                  <a:srgbClr val="7F7F7F"/>
                </a:solidFill>
                <a:latin typeface="Calibri"/>
                <a:cs typeface="Calibri"/>
              </a:rPr>
              <a:t>v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er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 p</a:t>
            </a:r>
            <a:r>
              <a:rPr sz="1800" spc="-4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800" spc="-5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800" spc="-1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800" spc="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uns </a:t>
            </a:r>
            <a:r>
              <a:rPr sz="1800" spc="-1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800" spc="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pa</a:t>
            </a:r>
            <a:r>
              <a:rPr sz="1800" spc="-1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app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li</a:t>
            </a:r>
            <a:r>
              <a:rPr sz="1800" spc="-2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800" spc="-2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800" spc="-1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on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800" spc="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800" spc="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800" spc="-4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800" spc="-2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800" spc="-3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s a</a:t>
            </a:r>
            <a:r>
              <a:rPr sz="1800" spc="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800" spc="5" dirty="0">
                <a:solidFill>
                  <a:srgbClr val="7F7F7F"/>
                </a:solidFill>
                <a:latin typeface="Calibri"/>
                <a:cs typeface="Calibri"/>
              </a:rPr>
              <a:t>p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800" spc="-1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800" spc="-20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Co</a:t>
            </a:r>
            <a:r>
              <a:rPr sz="1800" spc="-1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800" spc="-35" dirty="0">
                <a:solidFill>
                  <a:srgbClr val="7F7F7F"/>
                </a:solidFill>
                <a:latin typeface="Calibri"/>
                <a:cs typeface="Calibri"/>
              </a:rPr>
              <a:t>te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1800" spc="-1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. 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2,</a:t>
            </a:r>
            <a:r>
              <a:rPr sz="1800" spc="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800" spc="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800" spc="5" dirty="0">
                <a:solidFill>
                  <a:srgbClr val="7F7F7F"/>
                </a:solidFill>
                <a:latin typeface="Calibri"/>
                <a:cs typeface="Calibri"/>
              </a:rPr>
              <a:t>p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800" spc="-1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800" spc="-20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Co</a:t>
            </a:r>
            <a:r>
              <a:rPr sz="1800" spc="-1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800" spc="-35" dirty="0">
                <a:solidFill>
                  <a:srgbClr val="7F7F7F"/>
                </a:solidFill>
                <a:latin typeface="Calibri"/>
                <a:cs typeface="Calibri"/>
              </a:rPr>
              <a:t>te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800" spc="5" dirty="0">
                <a:solidFill>
                  <a:srgbClr val="7F7F7F"/>
                </a:solidFill>
                <a:latin typeface="Calibri"/>
                <a:cs typeface="Calibri"/>
              </a:rPr>
              <a:t>nn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800" spc="-1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s </a:t>
            </a:r>
            <a:r>
              <a:rPr sz="1800" spc="-3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800" spc="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800" spc="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800" spc="5" dirty="0">
                <a:solidFill>
                  <a:srgbClr val="7F7F7F"/>
                </a:solidFill>
                <a:latin typeface="Calibri"/>
                <a:cs typeface="Calibri"/>
              </a:rPr>
              <a:t>u</a:t>
            </a:r>
            <a:r>
              <a:rPr sz="1800" spc="-2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800" spc="-3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na</a:t>
            </a:r>
            <a:r>
              <a:rPr sz="1800" spc="-25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er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spc="-3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800" spc="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allo</a:t>
            </a:r>
            <a:r>
              <a:rPr sz="1800" spc="-2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800" spc="-2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800" spc="-3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800" spc="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spc="-4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ou</a:t>
            </a:r>
            <a:r>
              <a:rPr sz="1800" spc="-4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ce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12700" marR="273685" algn="just">
              <a:lnSpc>
                <a:spcPct val="100000"/>
              </a:lnSpc>
            </a:pP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3,</a:t>
            </a:r>
            <a:r>
              <a:rPr sz="1800" spc="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pa</a:t>
            </a:r>
            <a:r>
              <a:rPr sz="1800" spc="-1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 a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qu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800" spc="-4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s </a:t>
            </a:r>
            <a:r>
              <a:rPr sz="1800" spc="-35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800" spc="-55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ec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u</a:t>
            </a:r>
            <a:r>
              <a:rPr sz="1800" spc="-3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800" spc="-4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s on</a:t>
            </a:r>
            <a:r>
              <a:rPr sz="1800" spc="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nod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s 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n </a:t>
            </a:r>
            <a:r>
              <a:rPr sz="1800" spc="-1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800" spc="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u</a:t>
            </a:r>
            <a:r>
              <a:rPr sz="1800" spc="-2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800" spc="-3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800" spc="-17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800" spc="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800" spc="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un</a:t>
            </a:r>
            <a:r>
              <a:rPr sz="1800" spc="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800" spc="-20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pu</a:t>
            </a:r>
            <a:r>
              <a:rPr sz="1800" spc="-3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800" spc="-2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800" spc="-1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ons </a:t>
            </a:r>
            <a:r>
              <a:rPr sz="1800" spc="-40" dirty="0">
                <a:solidFill>
                  <a:srgbClr val="7F7F7F"/>
                </a:solidFill>
                <a:latin typeface="Calibri"/>
                <a:cs typeface="Calibri"/>
              </a:rPr>
              <a:t>f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spc="-35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u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800" spc="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appli</a:t>
            </a:r>
            <a:r>
              <a:rPr sz="1800" spc="-2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800" spc="-2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800" spc="-1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ion.</a:t>
            </a:r>
            <a:endParaRPr sz="1800">
              <a:latin typeface="Calibri"/>
              <a:cs typeface="Calibri"/>
            </a:endParaRPr>
          </a:p>
          <a:p>
            <a:pPr marL="12700" marR="243840">
              <a:lnSpc>
                <a:spcPct val="100000"/>
              </a:lnSpc>
            </a:pP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4,</a:t>
            </a:r>
            <a:r>
              <a:rPr sz="1800" spc="5" dirty="0">
                <a:solidFill>
                  <a:srgbClr val="7F7F7F"/>
                </a:solidFill>
                <a:latin typeface="Calibri"/>
                <a:cs typeface="Calibri"/>
              </a:rPr>
              <a:t> D</a:t>
            </a:r>
            <a:r>
              <a:rPr sz="1800" spc="-1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800" spc="-30" dirty="0">
                <a:solidFill>
                  <a:srgbClr val="7F7F7F"/>
                </a:solidFill>
                <a:latin typeface="Calibri"/>
                <a:cs typeface="Calibri"/>
              </a:rPr>
              <a:t>v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er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 p</a:t>
            </a:r>
            <a:r>
              <a:rPr sz="1800" spc="-4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800" spc="-5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800" spc="-1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800" spc="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nd</a:t>
            </a:r>
            <a:r>
              <a:rPr sz="1800" spc="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spc="-35" dirty="0">
                <a:solidFill>
                  <a:srgbClr val="7F7F7F"/>
                </a:solidFill>
                <a:latin typeface="Calibri"/>
                <a:cs typeface="Calibri"/>
              </a:rPr>
              <a:t>y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ou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 app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li</a:t>
            </a:r>
            <a:r>
              <a:rPr sz="1800" spc="-2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800" spc="-2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800" spc="-1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on </a:t>
            </a:r>
            <a:r>
              <a:rPr sz="1800" spc="-1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800" spc="5" dirty="0">
                <a:solidFill>
                  <a:srgbClr val="7F7F7F"/>
                </a:solidFill>
                <a:latin typeface="Calibri"/>
                <a:cs typeface="Calibri"/>
              </a:rPr>
              <a:t>d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800" spc="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spc="-3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800" spc="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spc="-35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800" spc="-55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800" spc="5" dirty="0">
                <a:solidFill>
                  <a:srgbClr val="7F7F7F"/>
                </a:solidFill>
                <a:latin typeface="Calibri"/>
                <a:cs typeface="Calibri"/>
              </a:rPr>
              <a:t>u</a:t>
            </a:r>
            <a:r>
              <a:rPr sz="1800" spc="-3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800" spc="-4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800" spc="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spc="-35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800" spc="-55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ec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u</a:t>
            </a:r>
            <a:r>
              <a:rPr sz="1800" spc="-3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973D22-290D-DD44-93A1-F0E52A7A0CF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43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65935">
              <a:lnSpc>
                <a:spcPct val="100000"/>
              </a:lnSpc>
            </a:pPr>
            <a:r>
              <a:rPr spc="-20" dirty="0">
                <a:latin typeface="Calibri"/>
                <a:cs typeface="Calibri"/>
              </a:rPr>
              <a:t>Clu</a:t>
            </a:r>
            <a:r>
              <a:rPr spc="-65" dirty="0">
                <a:latin typeface="Calibri"/>
                <a:cs typeface="Calibri"/>
              </a:rPr>
              <a:t>st</a:t>
            </a:r>
            <a:r>
              <a:rPr spc="-20" dirty="0">
                <a:latin typeface="Calibri"/>
                <a:cs typeface="Calibri"/>
              </a:rPr>
              <a:t>er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409" dirty="0">
                <a:latin typeface="Calibri"/>
                <a:cs typeface="Calibri"/>
              </a:rPr>
              <a:t>T</a:t>
            </a:r>
            <a:r>
              <a:rPr spc="-20" dirty="0">
                <a:latin typeface="Calibri"/>
                <a:cs typeface="Calibri"/>
              </a:rPr>
              <a:t>o</a:t>
            </a:r>
            <a:r>
              <a:rPr spc="-25" dirty="0">
                <a:latin typeface="Calibri"/>
                <a:cs typeface="Calibri"/>
              </a:rPr>
              <a:t>p</a:t>
            </a:r>
            <a:r>
              <a:rPr dirty="0">
                <a:latin typeface="Calibri"/>
                <a:cs typeface="Calibri"/>
              </a:rPr>
              <a:t>l</a:t>
            </a:r>
            <a:r>
              <a:rPr spc="-20" dirty="0">
                <a:latin typeface="Calibri"/>
                <a:cs typeface="Calibri"/>
              </a:rPr>
              <a:t>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390" y="1898300"/>
            <a:ext cx="4041140" cy="339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400" spc="-15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e</a:t>
            </a:r>
            <a:r>
              <a:rPr sz="2400" spc="-50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</a:t>
            </a:r>
            <a:r>
              <a:rPr sz="2400" spc="-5" dirty="0">
                <a:latin typeface="Calibri"/>
                <a:cs typeface="Calibri"/>
              </a:rPr>
              <a:t>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i="1" spc="-15" dirty="0">
                <a:latin typeface="Calibri"/>
                <a:cs typeface="Calibri"/>
              </a:rPr>
              <a:t>pr</a:t>
            </a:r>
            <a:r>
              <a:rPr sz="2400" i="1" dirty="0">
                <a:latin typeface="Calibri"/>
                <a:cs typeface="Calibri"/>
              </a:rPr>
              <a:t>i</a:t>
            </a:r>
            <a:r>
              <a:rPr sz="2400" i="1" spc="-25" dirty="0">
                <a:latin typeface="Calibri"/>
                <a:cs typeface="Calibri"/>
              </a:rPr>
              <a:t>n</a:t>
            </a:r>
            <a:r>
              <a:rPr sz="2400" i="1" spc="-15" dirty="0">
                <a:latin typeface="Calibri"/>
                <a:cs typeface="Calibri"/>
              </a:rPr>
              <a:t>t</a:t>
            </a:r>
            <a:r>
              <a:rPr sz="2400" i="1" dirty="0">
                <a:latin typeface="Calibri"/>
                <a:cs typeface="Calibri"/>
              </a:rPr>
              <a:t>ln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390" y="4102100"/>
            <a:ext cx="7719695" cy="1209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990000"/>
                </a:solidFill>
                <a:latin typeface="Calibri"/>
                <a:cs typeface="Calibri"/>
              </a:rPr>
              <a:t>O</a:t>
            </a:r>
            <a:r>
              <a:rPr sz="2400" b="1" spc="-15" dirty="0">
                <a:solidFill>
                  <a:srgbClr val="990000"/>
                </a:solidFill>
                <a:latin typeface="Calibri"/>
                <a:cs typeface="Calibri"/>
              </a:rPr>
              <a:t>n</a:t>
            </a:r>
            <a:r>
              <a:rPr sz="2400" b="1" spc="-5" dirty="0">
                <a:solidFill>
                  <a:srgbClr val="990000"/>
                </a:solidFill>
                <a:latin typeface="Calibri"/>
                <a:cs typeface="Calibri"/>
              </a:rPr>
              <a:t> t</a:t>
            </a:r>
            <a:r>
              <a:rPr sz="2400" b="1" spc="-20" dirty="0">
                <a:solidFill>
                  <a:srgbClr val="990000"/>
                </a:solidFill>
                <a:latin typeface="Calibri"/>
                <a:cs typeface="Calibri"/>
              </a:rPr>
              <a:t>h</a:t>
            </a:r>
            <a:r>
              <a:rPr sz="2400" b="1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400" b="1" spc="-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990000"/>
                </a:solidFill>
                <a:latin typeface="Calibri"/>
                <a:cs typeface="Calibri"/>
              </a:rPr>
              <a:t>d</a:t>
            </a:r>
            <a:r>
              <a:rPr sz="2400" b="1" spc="-5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2400" b="1" spc="-15" dirty="0">
                <a:solidFill>
                  <a:srgbClr val="990000"/>
                </a:solidFill>
                <a:latin typeface="Calibri"/>
                <a:cs typeface="Calibri"/>
              </a:rPr>
              <a:t>i</a:t>
            </a:r>
            <a:r>
              <a:rPr sz="2400" b="1" spc="-25" dirty="0">
                <a:solidFill>
                  <a:srgbClr val="990000"/>
                </a:solidFill>
                <a:latin typeface="Calibri"/>
                <a:cs typeface="Calibri"/>
              </a:rPr>
              <a:t>v</a:t>
            </a:r>
            <a:r>
              <a:rPr sz="2400" b="1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400" b="1" spc="-5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2400" b="1" spc="-10" dirty="0">
                <a:solidFill>
                  <a:srgbClr val="990000"/>
                </a:solidFill>
                <a:latin typeface="Calibri"/>
                <a:cs typeface="Calibri"/>
              </a:rPr>
              <a:t>:</a:t>
            </a:r>
            <a:r>
              <a:rPr sz="2400" b="1" spc="-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400" b="1" spc="-30" dirty="0">
                <a:solidFill>
                  <a:srgbClr val="990000"/>
                </a:solidFill>
                <a:latin typeface="Calibri"/>
                <a:cs typeface="Calibri"/>
              </a:rPr>
              <a:t>N</a:t>
            </a:r>
            <a:r>
              <a:rPr sz="2400" b="1" spc="-20" dirty="0">
                <a:solidFill>
                  <a:srgbClr val="990000"/>
                </a:solidFill>
                <a:latin typeface="Calibri"/>
                <a:cs typeface="Calibri"/>
              </a:rPr>
              <a:t>o</a:t>
            </a:r>
            <a:r>
              <a:rPr sz="2400" b="1" spc="-5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2400" b="1" spc="-20" dirty="0">
                <a:solidFill>
                  <a:srgbClr val="990000"/>
                </a:solidFill>
                <a:latin typeface="Calibri"/>
                <a:cs typeface="Calibri"/>
              </a:rPr>
              <a:t>hin</a:t>
            </a:r>
            <a:r>
              <a:rPr sz="2400" b="1" spc="-5" dirty="0">
                <a:solidFill>
                  <a:srgbClr val="990000"/>
                </a:solidFill>
                <a:latin typeface="Calibri"/>
                <a:cs typeface="Calibri"/>
              </a:rPr>
              <a:t>g.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455"/>
              </a:spcBef>
            </a:pPr>
            <a:r>
              <a:rPr sz="1800" spc="-5" dirty="0">
                <a:latin typeface="Calibri"/>
                <a:cs typeface="Calibri"/>
              </a:rPr>
              <a:t>W</a:t>
            </a:r>
            <a:r>
              <a:rPr sz="1800" spc="-30" dirty="0">
                <a:latin typeface="Calibri"/>
                <a:cs typeface="Calibri"/>
              </a:rPr>
              <a:t>h</a:t>
            </a:r>
            <a:r>
              <a:rPr sz="1800" spc="-15" dirty="0">
                <a:latin typeface="Calibri"/>
                <a:cs typeface="Calibri"/>
              </a:rPr>
              <a:t>y</a:t>
            </a:r>
            <a:r>
              <a:rPr sz="1800" dirty="0">
                <a:latin typeface="Calibri"/>
                <a:cs typeface="Calibri"/>
              </a:rPr>
              <a:t>?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al</a:t>
            </a:r>
            <a:r>
              <a:rPr sz="1800" dirty="0">
                <a:latin typeface="Calibri"/>
                <a:cs typeface="Calibri"/>
              </a:rPr>
              <a:t>l 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-20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40" dirty="0">
                <a:latin typeface="Calibri"/>
                <a:cs typeface="Calibri"/>
              </a:rPr>
              <a:t>f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s </a:t>
            </a:r>
            <a:r>
              <a:rPr sz="1800" b="1" spc="-15" dirty="0">
                <a:latin typeface="Calibri"/>
                <a:cs typeface="Calibri"/>
              </a:rPr>
              <a:t>a</a:t>
            </a:r>
            <a:r>
              <a:rPr sz="1800" b="1" spc="-10" dirty="0">
                <a:latin typeface="Calibri"/>
                <a:cs typeface="Calibri"/>
              </a:rPr>
              <a:t>n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actio</a:t>
            </a:r>
            <a:r>
              <a:rPr sz="1800" b="1" spc="-20" dirty="0">
                <a:latin typeface="Calibri"/>
                <a:cs typeface="Calibri"/>
              </a:rPr>
              <a:t>n</a:t>
            </a:r>
            <a:r>
              <a:rPr sz="1800" spc="-5" dirty="0">
                <a:latin typeface="Calibri"/>
                <a:cs typeface="Calibri"/>
              </a:rPr>
              <a:t>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20" dirty="0">
                <a:latin typeface="Calibri"/>
                <a:cs typeface="Calibri"/>
              </a:rPr>
              <a:t>e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-1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ty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U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. </a:t>
            </a:r>
            <a:r>
              <a:rPr sz="1800" spc="-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25" dirty="0">
                <a:latin typeface="Calibri"/>
                <a:cs typeface="Calibri"/>
              </a:rPr>
              <a:t>e</a:t>
            </a:r>
            <a:r>
              <a:rPr sz="1800" spc="-40" dirty="0">
                <a:latin typeface="Calibri"/>
                <a:cs typeface="Calibri"/>
              </a:rPr>
              <a:t>f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e,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s 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5" dirty="0">
                <a:latin typeface="Calibri"/>
                <a:cs typeface="Calibri"/>
              </a:rPr>
              <a:t>g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15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10" dirty="0">
                <a:latin typeface="Calibri"/>
                <a:cs typeface="Calibri"/>
              </a:rPr>
              <a:t>y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e</a:t>
            </a:r>
            <a:r>
              <a:rPr sz="1800" spc="-55" dirty="0">
                <a:latin typeface="Calibri"/>
                <a:cs typeface="Calibri"/>
              </a:rPr>
              <a:t>x</a:t>
            </a:r>
            <a:r>
              <a:rPr sz="1800" spc="-10" dirty="0">
                <a:latin typeface="Calibri"/>
                <a:cs typeface="Calibri"/>
              </a:rPr>
              <a:t>ec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e</a:t>
            </a:r>
            <a:r>
              <a:rPr sz="1800" spc="-55" dirty="0">
                <a:latin typeface="Calibri"/>
                <a:cs typeface="Calibri"/>
              </a:rPr>
              <a:t>x</a:t>
            </a:r>
            <a:r>
              <a:rPr sz="1800" spc="-10" dirty="0">
                <a:latin typeface="Calibri"/>
                <a:cs typeface="Calibri"/>
              </a:rPr>
              <a:t>ec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s,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-15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30" dirty="0">
                <a:latin typeface="Calibri"/>
                <a:cs typeface="Calibri"/>
              </a:rPr>
              <a:t>v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19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. </a:t>
            </a:r>
            <a:r>
              <a:rPr sz="1800" spc="-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hu</a:t>
            </a:r>
            <a:r>
              <a:rPr sz="1800" spc="-5" dirty="0">
                <a:latin typeface="Calibri"/>
                <a:cs typeface="Calibri"/>
              </a:rPr>
              <a:t>s,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n</a:t>
            </a:r>
            <a:r>
              <a:rPr sz="1800" spc="-10" dirty="0">
                <a:latin typeface="Calibri"/>
                <a:cs typeface="Calibri"/>
              </a:rPr>
              <a:t>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ll</a:t>
            </a:r>
            <a:r>
              <a:rPr sz="1800" dirty="0">
                <a:latin typeface="Calibri"/>
                <a:cs typeface="Calibri"/>
              </a:rPr>
              <a:t>s 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i="1" spc="-15" dirty="0">
                <a:latin typeface="Calibri"/>
                <a:cs typeface="Calibri"/>
              </a:rPr>
              <a:t>p</a:t>
            </a:r>
            <a:r>
              <a:rPr sz="1800" i="1" spc="-20" dirty="0">
                <a:latin typeface="Calibri"/>
                <a:cs typeface="Calibri"/>
              </a:rPr>
              <a:t>r</a:t>
            </a:r>
            <a:r>
              <a:rPr sz="1800" i="1" spc="-5" dirty="0">
                <a:latin typeface="Calibri"/>
                <a:cs typeface="Calibri"/>
              </a:rPr>
              <a:t>i</a:t>
            </a:r>
            <a:r>
              <a:rPr sz="1800" i="1" spc="-20" dirty="0">
                <a:latin typeface="Calibri"/>
                <a:cs typeface="Calibri"/>
              </a:rPr>
              <a:t>n</a:t>
            </a:r>
            <a:r>
              <a:rPr sz="1800" i="1" spc="-15" dirty="0">
                <a:latin typeface="Calibri"/>
                <a:cs typeface="Calibri"/>
              </a:rPr>
              <a:t>t</a:t>
            </a:r>
            <a:r>
              <a:rPr sz="1800" i="1" spc="-5" dirty="0">
                <a:latin typeface="Calibri"/>
                <a:cs typeface="Calibri"/>
              </a:rPr>
              <a:t>l</a:t>
            </a:r>
            <a:r>
              <a:rPr sz="1800" i="1" dirty="0">
                <a:latin typeface="Calibri"/>
                <a:cs typeface="Calibri"/>
              </a:rPr>
              <a:t>n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h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pp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n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5" dirty="0">
                <a:latin typeface="Calibri"/>
                <a:cs typeface="Calibri"/>
              </a:rPr>
              <a:t>n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o</a:t>
            </a:r>
            <a:r>
              <a:rPr sz="1800" spc="-15" dirty="0">
                <a:latin typeface="Calibri"/>
                <a:cs typeface="Calibri"/>
              </a:rPr>
              <a:t>r</a:t>
            </a:r>
            <a:r>
              <a:rPr sz="1800" spc="-75" dirty="0">
                <a:latin typeface="Calibri"/>
                <a:cs typeface="Calibri"/>
              </a:rPr>
              <a:t>k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dirty="0">
                <a:latin typeface="Calibri"/>
                <a:cs typeface="Calibri"/>
              </a:rPr>
              <a:t> nod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s </a:t>
            </a:r>
            <a:r>
              <a:rPr sz="1800" spc="-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not </a:t>
            </a:r>
            <a:r>
              <a:rPr sz="1800" spc="-10" dirty="0">
                <a:latin typeface="Calibri"/>
                <a:cs typeface="Calibri"/>
              </a:rPr>
              <a:t>v</a:t>
            </a:r>
            <a:r>
              <a:rPr sz="1800" spc="-5" dirty="0">
                <a:latin typeface="Calibri"/>
                <a:cs typeface="Calibri"/>
              </a:rPr>
              <a:t>isi</a:t>
            </a:r>
            <a:r>
              <a:rPr sz="1800" dirty="0">
                <a:latin typeface="Calibri"/>
                <a:cs typeface="Calibri"/>
              </a:rPr>
              <a:t>b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-15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30" dirty="0">
                <a:latin typeface="Calibri"/>
                <a:cs typeface="Calibri"/>
              </a:rPr>
              <a:t>v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nod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23544" y="2481072"/>
            <a:ext cx="4093463" cy="11460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5E962-F5DC-8B40-A646-EAA392B8FC8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44</a:t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18615">
              <a:lnSpc>
                <a:spcPct val="100000"/>
              </a:lnSpc>
            </a:pPr>
            <a:r>
              <a:rPr spc="-20" dirty="0">
                <a:latin typeface="Calibri"/>
                <a:cs typeface="Calibri"/>
              </a:rPr>
              <a:t>Clu</a:t>
            </a:r>
            <a:r>
              <a:rPr spc="-65" dirty="0">
                <a:latin typeface="Calibri"/>
                <a:cs typeface="Calibri"/>
              </a:rPr>
              <a:t>st</a:t>
            </a:r>
            <a:r>
              <a:rPr spc="-20" dirty="0">
                <a:latin typeface="Calibri"/>
                <a:cs typeface="Calibri"/>
              </a:rPr>
              <a:t>er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409" dirty="0">
                <a:latin typeface="Calibri"/>
                <a:cs typeface="Calibri"/>
              </a:rPr>
              <a:t>T</a:t>
            </a:r>
            <a:r>
              <a:rPr spc="-20" dirty="0">
                <a:latin typeface="Calibri"/>
                <a:cs typeface="Calibri"/>
              </a:rPr>
              <a:t>o</a:t>
            </a:r>
            <a:r>
              <a:rPr spc="-25" dirty="0">
                <a:latin typeface="Calibri"/>
                <a:cs typeface="Calibri"/>
              </a:rPr>
              <a:t>p</a:t>
            </a:r>
            <a:r>
              <a:rPr spc="-20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l</a:t>
            </a:r>
            <a:r>
              <a:rPr spc="-20" dirty="0">
                <a:latin typeface="Calibri"/>
                <a:cs typeface="Calibri"/>
              </a:rPr>
              <a:t>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390" y="1898300"/>
            <a:ext cx="4596765" cy="339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th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i="1" spc="-40" dirty="0">
                <a:latin typeface="Calibri"/>
                <a:cs typeface="Calibri"/>
              </a:rPr>
              <a:t>t</a:t>
            </a:r>
            <a:r>
              <a:rPr sz="2400" i="1" dirty="0">
                <a:latin typeface="Calibri"/>
                <a:cs typeface="Calibri"/>
              </a:rPr>
              <a:t>a</a:t>
            </a:r>
            <a:r>
              <a:rPr sz="2400" i="1" spc="-100" dirty="0">
                <a:latin typeface="Calibri"/>
                <a:cs typeface="Calibri"/>
              </a:rPr>
              <a:t>k</a:t>
            </a:r>
            <a:r>
              <a:rPr sz="2400" i="1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23544" y="2481072"/>
            <a:ext cx="4093463" cy="11460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07390" y="3427760"/>
            <a:ext cx="3361690" cy="10045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7030">
              <a:lnSpc>
                <a:spcPct val="100000"/>
              </a:lnSpc>
            </a:pPr>
            <a:r>
              <a:rPr sz="1400" b="1" spc="-30" dirty="0">
                <a:solidFill>
                  <a:srgbClr val="7F7F7F"/>
                </a:solidFill>
                <a:latin typeface="Calibri"/>
                <a:cs typeface="Calibri"/>
              </a:rPr>
              <a:t>v</a:t>
            </a:r>
            <a:r>
              <a:rPr sz="1400" b="1" spc="-10" dirty="0">
                <a:solidFill>
                  <a:srgbClr val="7F7F7F"/>
                </a:solidFill>
                <a:latin typeface="Calibri"/>
                <a:cs typeface="Calibri"/>
              </a:rPr>
              <a:t>al</a:t>
            </a:r>
            <a:r>
              <a:rPr sz="1400" b="1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7F7F7F"/>
                </a:solidFill>
                <a:latin typeface="Calibri"/>
                <a:cs typeface="Calibri"/>
              </a:rPr>
              <a:t>f</a:t>
            </a:r>
            <a:r>
              <a:rPr sz="1400" b="1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b="1" spc="-20" dirty="0">
                <a:solidFill>
                  <a:srgbClr val="7F7F7F"/>
                </a:solidFill>
                <a:latin typeface="Calibri"/>
                <a:cs typeface="Calibri"/>
              </a:rPr>
              <a:t>rs</a:t>
            </a:r>
            <a:r>
              <a:rPr sz="1400" b="1" spc="-5" dirty="0">
                <a:solidFill>
                  <a:srgbClr val="7F7F7F"/>
                </a:solidFill>
                <a:latin typeface="Calibri"/>
                <a:cs typeface="Calibri"/>
              </a:rPr>
              <a:t>t1</a:t>
            </a:r>
            <a:r>
              <a:rPr sz="1400" b="1" spc="-10" dirty="0">
                <a:solidFill>
                  <a:srgbClr val="7F7F7F"/>
                </a:solidFill>
                <a:latin typeface="Calibri"/>
                <a:cs typeface="Calibri"/>
              </a:rPr>
              <a:t>0</a:t>
            </a:r>
            <a:r>
              <a:rPr sz="1400" b="1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7F7F7F"/>
                </a:solidFill>
                <a:latin typeface="Calibri"/>
                <a:cs typeface="Calibri"/>
              </a:rPr>
              <a:t>=</a:t>
            </a:r>
            <a:r>
              <a:rPr sz="1400" b="1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7F7F7F"/>
                </a:solidFill>
                <a:latin typeface="Calibri"/>
                <a:cs typeface="Calibri"/>
              </a:rPr>
              <a:t>p</a:t>
            </a:r>
            <a:r>
              <a:rPr sz="1400" b="1" spc="-15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b="1" spc="-10" dirty="0">
                <a:solidFill>
                  <a:srgbClr val="7F7F7F"/>
                </a:solidFill>
                <a:latin typeface="Calibri"/>
                <a:cs typeface="Calibri"/>
              </a:rPr>
              <a:t>op</a:t>
            </a:r>
            <a:r>
              <a:rPr sz="1400" b="1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b="1" spc="-15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b="1" spc="-4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b="1" spc="-1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400" b="1" spc="-1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b="1" spc="-45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r>
              <a:rPr sz="1400" b="1" spc="-15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b="1" spc="-5" dirty="0">
                <a:solidFill>
                  <a:srgbClr val="7F7F7F"/>
                </a:solidFill>
                <a:latin typeface="Calibri"/>
                <a:cs typeface="Calibri"/>
              </a:rPr>
              <a:t>(10)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3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25" dirty="0">
                <a:solidFill>
                  <a:srgbClr val="990000"/>
                </a:solidFill>
                <a:latin typeface="Calibri"/>
                <a:cs typeface="Calibri"/>
              </a:rPr>
              <a:t>W</a:t>
            </a:r>
            <a:r>
              <a:rPr sz="2400" b="1" spc="-20" dirty="0">
                <a:solidFill>
                  <a:srgbClr val="990000"/>
                </a:solidFill>
                <a:latin typeface="Calibri"/>
                <a:cs typeface="Calibri"/>
              </a:rPr>
              <a:t>h</a:t>
            </a:r>
            <a:r>
              <a:rPr sz="2400" b="1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400" b="1" spc="-30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2400" b="1" dirty="0">
                <a:solidFill>
                  <a:srgbClr val="990000"/>
                </a:solidFill>
                <a:latin typeface="Calibri"/>
                <a:cs typeface="Calibri"/>
              </a:rPr>
              <a:t>e </a:t>
            </a:r>
            <a:r>
              <a:rPr sz="2400" b="1" spc="-5" dirty="0">
                <a:solidFill>
                  <a:srgbClr val="990000"/>
                </a:solidFill>
                <a:latin typeface="Calibri"/>
                <a:cs typeface="Calibri"/>
              </a:rPr>
              <a:t>w</a:t>
            </a:r>
            <a:r>
              <a:rPr sz="2400" b="1" spc="-15" dirty="0">
                <a:solidFill>
                  <a:srgbClr val="990000"/>
                </a:solidFill>
                <a:latin typeface="Calibri"/>
                <a:cs typeface="Calibri"/>
              </a:rPr>
              <a:t>il</a:t>
            </a:r>
            <a:r>
              <a:rPr sz="2400" b="1" spc="-10" dirty="0">
                <a:solidFill>
                  <a:srgbClr val="990000"/>
                </a:solidFill>
                <a:latin typeface="Calibri"/>
                <a:cs typeface="Calibri"/>
              </a:rPr>
              <a:t>l </a:t>
            </a:r>
            <a:r>
              <a:rPr sz="2400" b="1" i="1" dirty="0">
                <a:solidFill>
                  <a:srgbClr val="990000"/>
                </a:solidFill>
                <a:latin typeface="Calibri"/>
                <a:cs typeface="Calibri"/>
              </a:rPr>
              <a:t>f</a:t>
            </a:r>
            <a:r>
              <a:rPr sz="2400" b="1" i="1" spc="-5" dirty="0">
                <a:solidFill>
                  <a:srgbClr val="990000"/>
                </a:solidFill>
                <a:latin typeface="Calibri"/>
                <a:cs typeface="Calibri"/>
              </a:rPr>
              <a:t>i</a:t>
            </a:r>
            <a:r>
              <a:rPr sz="2400" b="1" i="1" spc="5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2400" b="1" i="1" spc="-25" dirty="0">
                <a:solidFill>
                  <a:srgbClr val="990000"/>
                </a:solidFill>
                <a:latin typeface="Calibri"/>
                <a:cs typeface="Calibri"/>
              </a:rPr>
              <a:t>s</a:t>
            </a:r>
            <a:r>
              <a:rPr sz="2400" b="1" i="1" spc="-10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2400" b="1" i="1" spc="-25" dirty="0">
                <a:solidFill>
                  <a:srgbClr val="990000"/>
                </a:solidFill>
                <a:latin typeface="Calibri"/>
                <a:cs typeface="Calibri"/>
              </a:rPr>
              <a:t>1</a:t>
            </a:r>
            <a:r>
              <a:rPr sz="2400" b="1" i="1" spc="-15" dirty="0">
                <a:solidFill>
                  <a:srgbClr val="990000"/>
                </a:solidFill>
                <a:latin typeface="Calibri"/>
                <a:cs typeface="Calibri"/>
              </a:rPr>
              <a:t>0</a:t>
            </a:r>
            <a:r>
              <a:rPr sz="2400" b="1" i="1" spc="-1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400" b="1" spc="-5" dirty="0">
                <a:solidFill>
                  <a:srgbClr val="990000"/>
                </a:solidFill>
                <a:latin typeface="Calibri"/>
                <a:cs typeface="Calibri"/>
              </a:rPr>
              <a:t>n</a:t>
            </a:r>
            <a:r>
              <a:rPr sz="2400" b="1" spc="-15" dirty="0">
                <a:solidFill>
                  <a:srgbClr val="990000"/>
                </a:solidFill>
                <a:latin typeface="Calibri"/>
                <a:cs typeface="Calibri"/>
              </a:rPr>
              <a:t>d</a:t>
            </a:r>
            <a:r>
              <a:rPr sz="2400" b="1" spc="-1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990000"/>
                </a:solidFill>
                <a:latin typeface="Calibri"/>
                <a:cs typeface="Calibri"/>
              </a:rPr>
              <a:t>up</a:t>
            </a:r>
            <a:r>
              <a:rPr sz="2400" b="1" dirty="0">
                <a:solidFill>
                  <a:srgbClr val="990000"/>
                </a:solidFill>
                <a:latin typeface="Calibri"/>
                <a:cs typeface="Calibri"/>
              </a:rPr>
              <a:t>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B3A01-9AD8-3044-B051-B259128AF63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45</a:t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18615">
              <a:lnSpc>
                <a:spcPct val="100000"/>
              </a:lnSpc>
            </a:pPr>
            <a:r>
              <a:rPr spc="-20" dirty="0">
                <a:latin typeface="Calibri"/>
                <a:cs typeface="Calibri"/>
              </a:rPr>
              <a:t>Clu</a:t>
            </a:r>
            <a:r>
              <a:rPr spc="-65" dirty="0">
                <a:latin typeface="Calibri"/>
                <a:cs typeface="Calibri"/>
              </a:rPr>
              <a:t>st</a:t>
            </a:r>
            <a:r>
              <a:rPr spc="-20" dirty="0">
                <a:latin typeface="Calibri"/>
                <a:cs typeface="Calibri"/>
              </a:rPr>
              <a:t>er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409" dirty="0">
                <a:latin typeface="Calibri"/>
                <a:cs typeface="Calibri"/>
              </a:rPr>
              <a:t>T</a:t>
            </a:r>
            <a:r>
              <a:rPr spc="-20" dirty="0">
                <a:latin typeface="Calibri"/>
                <a:cs typeface="Calibri"/>
              </a:rPr>
              <a:t>o</a:t>
            </a:r>
            <a:r>
              <a:rPr spc="-25" dirty="0">
                <a:latin typeface="Calibri"/>
                <a:cs typeface="Calibri"/>
              </a:rPr>
              <a:t>p</a:t>
            </a:r>
            <a:r>
              <a:rPr spc="-20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l</a:t>
            </a:r>
            <a:r>
              <a:rPr spc="-20" dirty="0">
                <a:latin typeface="Calibri"/>
                <a:cs typeface="Calibri"/>
              </a:rPr>
              <a:t>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390" y="1898300"/>
            <a:ext cx="4596765" cy="339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400" spc="-2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th</a:t>
            </a:r>
            <a:r>
              <a:rPr sz="2400" spc="-10" dirty="0">
                <a:latin typeface="Calibri"/>
                <a:cs typeface="Calibri"/>
              </a:rPr>
              <a:t>er</a:t>
            </a:r>
            <a:r>
              <a:rPr sz="2400" spc="-5" dirty="0">
                <a:latin typeface="Calibri"/>
                <a:cs typeface="Calibri"/>
              </a:rPr>
              <a:t> s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e</a:t>
            </a:r>
            <a:r>
              <a:rPr sz="2400" spc="-45" dirty="0">
                <a:latin typeface="Calibri"/>
                <a:cs typeface="Calibri"/>
              </a:rPr>
              <a:t>x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pl</a:t>
            </a:r>
            <a:r>
              <a:rPr sz="2400" spc="-1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i</a:t>
            </a:r>
            <a:r>
              <a:rPr sz="2400" spc="-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i="1" spc="-40" dirty="0">
                <a:latin typeface="Calibri"/>
                <a:cs typeface="Calibri"/>
              </a:rPr>
              <a:t>t</a:t>
            </a:r>
            <a:r>
              <a:rPr sz="2400" i="1" dirty="0">
                <a:latin typeface="Calibri"/>
                <a:cs typeface="Calibri"/>
              </a:rPr>
              <a:t>a</a:t>
            </a:r>
            <a:r>
              <a:rPr sz="2400" i="1" spc="-100" dirty="0">
                <a:latin typeface="Calibri"/>
                <a:cs typeface="Calibri"/>
              </a:rPr>
              <a:t>k</a:t>
            </a:r>
            <a:r>
              <a:rPr sz="2400" i="1" spc="-15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23544" y="2481072"/>
            <a:ext cx="4093463" cy="11460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07390" y="3427760"/>
            <a:ext cx="7354570" cy="1609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7030">
              <a:lnSpc>
                <a:spcPct val="100000"/>
              </a:lnSpc>
            </a:pPr>
            <a:r>
              <a:rPr sz="1400" b="1" spc="-30" dirty="0">
                <a:solidFill>
                  <a:srgbClr val="7F7F7F"/>
                </a:solidFill>
                <a:latin typeface="Calibri"/>
                <a:cs typeface="Calibri"/>
              </a:rPr>
              <a:t>v</a:t>
            </a:r>
            <a:r>
              <a:rPr sz="1400" b="1" spc="-10" dirty="0">
                <a:solidFill>
                  <a:srgbClr val="7F7F7F"/>
                </a:solidFill>
                <a:latin typeface="Calibri"/>
                <a:cs typeface="Calibri"/>
              </a:rPr>
              <a:t>al</a:t>
            </a:r>
            <a:r>
              <a:rPr sz="1400" b="1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7F7F7F"/>
                </a:solidFill>
                <a:latin typeface="Calibri"/>
                <a:cs typeface="Calibri"/>
              </a:rPr>
              <a:t>f</a:t>
            </a:r>
            <a:r>
              <a:rPr sz="1400" b="1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400" b="1" spc="-20" dirty="0">
                <a:solidFill>
                  <a:srgbClr val="7F7F7F"/>
                </a:solidFill>
                <a:latin typeface="Calibri"/>
                <a:cs typeface="Calibri"/>
              </a:rPr>
              <a:t>rs</a:t>
            </a:r>
            <a:r>
              <a:rPr sz="1400" b="1" spc="-5" dirty="0">
                <a:solidFill>
                  <a:srgbClr val="7F7F7F"/>
                </a:solidFill>
                <a:latin typeface="Calibri"/>
                <a:cs typeface="Calibri"/>
              </a:rPr>
              <a:t>t1</a:t>
            </a:r>
            <a:r>
              <a:rPr sz="1400" b="1" spc="-10" dirty="0">
                <a:solidFill>
                  <a:srgbClr val="7F7F7F"/>
                </a:solidFill>
                <a:latin typeface="Calibri"/>
                <a:cs typeface="Calibri"/>
              </a:rPr>
              <a:t>0</a:t>
            </a:r>
            <a:r>
              <a:rPr sz="1400" b="1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7F7F7F"/>
                </a:solidFill>
                <a:latin typeface="Calibri"/>
                <a:cs typeface="Calibri"/>
              </a:rPr>
              <a:t>=</a:t>
            </a:r>
            <a:r>
              <a:rPr sz="1400" b="1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7F7F7F"/>
                </a:solidFill>
                <a:latin typeface="Calibri"/>
                <a:cs typeface="Calibri"/>
              </a:rPr>
              <a:t>p</a:t>
            </a:r>
            <a:r>
              <a:rPr sz="1400" b="1" spc="-15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b="1" spc="-10" dirty="0">
                <a:solidFill>
                  <a:srgbClr val="7F7F7F"/>
                </a:solidFill>
                <a:latin typeface="Calibri"/>
                <a:cs typeface="Calibri"/>
              </a:rPr>
              <a:t>op</a:t>
            </a:r>
            <a:r>
              <a:rPr sz="1400" b="1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400" b="1" spc="-15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b="1" spc="-40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400" b="1" spc="-1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400" b="1" spc="-1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400" b="1" spc="-45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r>
              <a:rPr sz="1400" b="1" spc="-15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400" b="1" spc="-5" dirty="0">
                <a:solidFill>
                  <a:srgbClr val="7F7F7F"/>
                </a:solidFill>
                <a:latin typeface="Calibri"/>
                <a:cs typeface="Calibri"/>
              </a:rPr>
              <a:t>(10)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3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25" dirty="0">
                <a:solidFill>
                  <a:srgbClr val="990000"/>
                </a:solidFill>
                <a:latin typeface="Calibri"/>
                <a:cs typeface="Calibri"/>
              </a:rPr>
              <a:t>W</a:t>
            </a:r>
            <a:r>
              <a:rPr sz="2400" b="1" spc="-20" dirty="0">
                <a:solidFill>
                  <a:srgbClr val="990000"/>
                </a:solidFill>
                <a:latin typeface="Calibri"/>
                <a:cs typeface="Calibri"/>
              </a:rPr>
              <a:t>h</a:t>
            </a:r>
            <a:r>
              <a:rPr sz="2400" b="1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400" b="1" spc="-30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2400" b="1" dirty="0">
                <a:solidFill>
                  <a:srgbClr val="990000"/>
                </a:solidFill>
                <a:latin typeface="Calibri"/>
                <a:cs typeface="Calibri"/>
              </a:rPr>
              <a:t>e </a:t>
            </a:r>
            <a:r>
              <a:rPr sz="2400" b="1" spc="-5" dirty="0">
                <a:solidFill>
                  <a:srgbClr val="990000"/>
                </a:solidFill>
                <a:latin typeface="Calibri"/>
                <a:cs typeface="Calibri"/>
              </a:rPr>
              <a:t>w</a:t>
            </a:r>
            <a:r>
              <a:rPr sz="2400" b="1" spc="-15" dirty="0">
                <a:solidFill>
                  <a:srgbClr val="990000"/>
                </a:solidFill>
                <a:latin typeface="Calibri"/>
                <a:cs typeface="Calibri"/>
              </a:rPr>
              <a:t>il</a:t>
            </a:r>
            <a:r>
              <a:rPr sz="2400" b="1" spc="-10" dirty="0">
                <a:solidFill>
                  <a:srgbClr val="990000"/>
                </a:solidFill>
                <a:latin typeface="Calibri"/>
                <a:cs typeface="Calibri"/>
              </a:rPr>
              <a:t>l </a:t>
            </a:r>
            <a:r>
              <a:rPr sz="2400" b="1" i="1" dirty="0">
                <a:solidFill>
                  <a:srgbClr val="990000"/>
                </a:solidFill>
                <a:latin typeface="Calibri"/>
                <a:cs typeface="Calibri"/>
              </a:rPr>
              <a:t>f</a:t>
            </a:r>
            <a:r>
              <a:rPr sz="2400" b="1" i="1" spc="-5" dirty="0">
                <a:solidFill>
                  <a:srgbClr val="990000"/>
                </a:solidFill>
                <a:latin typeface="Calibri"/>
                <a:cs typeface="Calibri"/>
              </a:rPr>
              <a:t>i</a:t>
            </a:r>
            <a:r>
              <a:rPr sz="2400" b="1" i="1" spc="5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2400" b="1" i="1" spc="-25" dirty="0">
                <a:solidFill>
                  <a:srgbClr val="990000"/>
                </a:solidFill>
                <a:latin typeface="Calibri"/>
                <a:cs typeface="Calibri"/>
              </a:rPr>
              <a:t>s</a:t>
            </a:r>
            <a:r>
              <a:rPr sz="2400" b="1" i="1" spc="-10" dirty="0">
                <a:solidFill>
                  <a:srgbClr val="990000"/>
                </a:solidFill>
                <a:latin typeface="Calibri"/>
                <a:cs typeface="Calibri"/>
              </a:rPr>
              <a:t>t</a:t>
            </a:r>
            <a:r>
              <a:rPr sz="2400" b="1" i="1" spc="-25" dirty="0">
                <a:solidFill>
                  <a:srgbClr val="990000"/>
                </a:solidFill>
                <a:latin typeface="Calibri"/>
                <a:cs typeface="Calibri"/>
              </a:rPr>
              <a:t>1</a:t>
            </a:r>
            <a:r>
              <a:rPr sz="2400" b="1" i="1" spc="-15" dirty="0">
                <a:solidFill>
                  <a:srgbClr val="990000"/>
                </a:solidFill>
                <a:latin typeface="Calibri"/>
                <a:cs typeface="Calibri"/>
              </a:rPr>
              <a:t>0</a:t>
            </a:r>
            <a:r>
              <a:rPr sz="2400" b="1" i="1" spc="-1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400" b="1" spc="-5" dirty="0">
                <a:solidFill>
                  <a:srgbClr val="990000"/>
                </a:solidFill>
                <a:latin typeface="Calibri"/>
                <a:cs typeface="Calibri"/>
              </a:rPr>
              <a:t>n</a:t>
            </a:r>
            <a:r>
              <a:rPr sz="2400" b="1" spc="-15" dirty="0">
                <a:solidFill>
                  <a:srgbClr val="990000"/>
                </a:solidFill>
                <a:latin typeface="Calibri"/>
                <a:cs typeface="Calibri"/>
              </a:rPr>
              <a:t>d</a:t>
            </a:r>
            <a:r>
              <a:rPr sz="2400" b="1" spc="-1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990000"/>
                </a:solidFill>
                <a:latin typeface="Calibri"/>
                <a:cs typeface="Calibri"/>
              </a:rPr>
              <a:t>u</a:t>
            </a:r>
            <a:r>
              <a:rPr sz="2400" b="1" spc="-15" dirty="0">
                <a:solidFill>
                  <a:srgbClr val="990000"/>
                </a:solidFill>
                <a:latin typeface="Calibri"/>
                <a:cs typeface="Calibri"/>
              </a:rPr>
              <a:t>p</a:t>
            </a:r>
            <a:r>
              <a:rPr sz="2400" b="1" dirty="0">
                <a:solidFill>
                  <a:srgbClr val="990000"/>
                </a:solidFill>
                <a:latin typeface="Calibri"/>
                <a:cs typeface="Calibri"/>
              </a:rPr>
              <a:t>?</a:t>
            </a:r>
            <a:r>
              <a:rPr sz="2400" b="1" spc="-5" dirty="0">
                <a:solidFill>
                  <a:srgbClr val="990000"/>
                </a:solidFill>
                <a:latin typeface="Calibri"/>
                <a:cs typeface="Calibri"/>
              </a:rPr>
              <a:t> T</a:t>
            </a:r>
            <a:r>
              <a:rPr sz="2400" b="1" spc="-20" dirty="0">
                <a:solidFill>
                  <a:srgbClr val="990000"/>
                </a:solidFill>
                <a:latin typeface="Calibri"/>
                <a:cs typeface="Calibri"/>
              </a:rPr>
              <a:t>h</a:t>
            </a:r>
            <a:r>
              <a:rPr sz="2400" b="1" dirty="0">
                <a:solidFill>
                  <a:srgbClr val="990000"/>
                </a:solidFill>
                <a:latin typeface="Calibri"/>
                <a:cs typeface="Calibri"/>
              </a:rPr>
              <a:t>e</a:t>
            </a:r>
            <a:r>
              <a:rPr sz="2400" b="1" spc="-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990000"/>
                </a:solidFill>
                <a:latin typeface="Calibri"/>
                <a:cs typeface="Calibri"/>
              </a:rPr>
              <a:t>d</a:t>
            </a:r>
            <a:r>
              <a:rPr sz="2400" b="1" spc="-5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2400" b="1" spc="-15" dirty="0">
                <a:solidFill>
                  <a:srgbClr val="990000"/>
                </a:solidFill>
                <a:latin typeface="Calibri"/>
                <a:cs typeface="Calibri"/>
              </a:rPr>
              <a:t>i</a:t>
            </a:r>
            <a:r>
              <a:rPr sz="2400" b="1" spc="-25" dirty="0">
                <a:solidFill>
                  <a:srgbClr val="990000"/>
                </a:solidFill>
                <a:latin typeface="Calibri"/>
                <a:cs typeface="Calibri"/>
              </a:rPr>
              <a:t>v</a:t>
            </a:r>
            <a:r>
              <a:rPr sz="2400" b="1" dirty="0">
                <a:solidFill>
                  <a:srgbClr val="990000"/>
                </a:solidFill>
                <a:latin typeface="Calibri"/>
                <a:cs typeface="Calibri"/>
              </a:rPr>
              <a:t>er</a:t>
            </a:r>
            <a:r>
              <a:rPr sz="2400" b="1" spc="-1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990000"/>
                </a:solidFill>
                <a:latin typeface="Calibri"/>
                <a:cs typeface="Calibri"/>
              </a:rPr>
              <a:t>p</a:t>
            </a:r>
            <a:r>
              <a:rPr sz="2400" b="1" spc="-35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2400" b="1" spc="-20" dirty="0">
                <a:solidFill>
                  <a:srgbClr val="990000"/>
                </a:solidFill>
                <a:latin typeface="Calibri"/>
                <a:cs typeface="Calibri"/>
              </a:rPr>
              <a:t>o</a:t>
            </a:r>
            <a:r>
              <a:rPr sz="2400" b="1" spc="-5" dirty="0">
                <a:solidFill>
                  <a:srgbClr val="990000"/>
                </a:solidFill>
                <a:latin typeface="Calibri"/>
                <a:cs typeface="Calibri"/>
              </a:rPr>
              <a:t>g</a:t>
            </a:r>
            <a:r>
              <a:rPr sz="2400" b="1" spc="-60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2400" b="1" spc="-15" dirty="0">
                <a:solidFill>
                  <a:srgbClr val="990000"/>
                </a:solidFill>
                <a:latin typeface="Calibri"/>
                <a:cs typeface="Calibri"/>
              </a:rPr>
              <a:t>a</a:t>
            </a:r>
            <a:r>
              <a:rPr sz="2400" b="1" spc="-5" dirty="0">
                <a:solidFill>
                  <a:srgbClr val="990000"/>
                </a:solidFill>
                <a:latin typeface="Calibri"/>
                <a:cs typeface="Calibri"/>
              </a:rPr>
              <a:t>m</a:t>
            </a:r>
            <a:r>
              <a:rPr sz="2400" b="1" dirty="0">
                <a:solidFill>
                  <a:srgbClr val="990000"/>
                </a:solidFill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455"/>
              </a:spcBef>
            </a:pP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g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5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l,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e</a:t>
            </a:r>
            <a:r>
              <a:rPr sz="1800" spc="-55" dirty="0">
                <a:latin typeface="Calibri"/>
                <a:cs typeface="Calibri"/>
              </a:rPr>
              <a:t>x</a:t>
            </a:r>
            <a:r>
              <a:rPr sz="1800" spc="-10" dirty="0">
                <a:latin typeface="Calibri"/>
                <a:cs typeface="Calibri"/>
              </a:rPr>
              <a:t>ec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30" dirty="0">
                <a:latin typeface="Calibri"/>
                <a:cs typeface="Calibri"/>
              </a:rPr>
              <a:t>nv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30" dirty="0">
                <a:latin typeface="Calibri"/>
                <a:cs typeface="Calibri"/>
              </a:rPr>
              <a:t>v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s </a:t>
            </a: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20" dirty="0">
                <a:latin typeface="Calibri"/>
                <a:cs typeface="Calibri"/>
              </a:rPr>
              <a:t>mm</a:t>
            </a:r>
            <a:r>
              <a:rPr sz="1800" dirty="0">
                <a:latin typeface="Calibri"/>
                <a:cs typeface="Calibri"/>
              </a:rPr>
              <a:t>un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spc="-2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</a:t>
            </a:r>
            <a:r>
              <a:rPr sz="1800" spc="-20" dirty="0">
                <a:latin typeface="Calibri"/>
                <a:cs typeface="Calibri"/>
              </a:rPr>
              <a:t>e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-35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ee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w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15" dirty="0">
                <a:latin typeface="Calibri"/>
                <a:cs typeface="Calibri"/>
              </a:rPr>
              <a:t>r</a:t>
            </a:r>
            <a:r>
              <a:rPr sz="1800" spc="-75" dirty="0">
                <a:latin typeface="Calibri"/>
                <a:cs typeface="Calibri"/>
              </a:rPr>
              <a:t>k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dirty="0">
                <a:latin typeface="Calibri"/>
                <a:cs typeface="Calibri"/>
              </a:rPr>
              <a:t> nod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s a</a:t>
            </a:r>
            <a:r>
              <a:rPr sz="1800" spc="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5" dirty="0">
                <a:latin typeface="Calibri"/>
                <a:cs typeface="Calibri"/>
              </a:rPr>
              <a:t>h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5" dirty="0">
                <a:latin typeface="Calibri"/>
                <a:cs typeface="Calibri"/>
              </a:rPr>
              <a:t>d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</a:t>
            </a:r>
            <a:r>
              <a:rPr sz="1800" spc="5" dirty="0">
                <a:latin typeface="Calibri"/>
                <a:cs typeface="Calibri"/>
              </a:rPr>
              <a:t>unn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5" dirty="0">
                <a:latin typeface="Calibri"/>
                <a:cs typeface="Calibri"/>
              </a:rPr>
              <a:t>n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5" dirty="0">
                <a:latin typeface="Calibri"/>
                <a:cs typeface="Calibri"/>
              </a:rPr>
              <a:t>h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d</a:t>
            </a:r>
            <a:r>
              <a:rPr sz="1800" spc="-15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20" dirty="0">
                <a:latin typeface="Calibri"/>
                <a:cs typeface="Calibri"/>
              </a:rPr>
              <a:t>v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p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-55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a</a:t>
            </a:r>
            <a:r>
              <a:rPr sz="1800" spc="-20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7386D-058F-C446-9827-6EAC2A00196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46</a:t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25345">
              <a:lnSpc>
                <a:spcPct val="100000"/>
              </a:lnSpc>
            </a:pPr>
            <a:r>
              <a:rPr spc="-15" dirty="0">
                <a:latin typeface="Calibri"/>
                <a:cs typeface="Calibri"/>
              </a:rPr>
              <a:t>In</a:t>
            </a:r>
            <a:r>
              <a:rPr spc="-65" dirty="0">
                <a:latin typeface="Calibri"/>
                <a:cs typeface="Calibri"/>
              </a:rPr>
              <a:t>s</a:t>
            </a:r>
            <a:r>
              <a:rPr spc="-70" dirty="0">
                <a:latin typeface="Calibri"/>
                <a:cs typeface="Calibri"/>
              </a:rPr>
              <a:t>t</a:t>
            </a:r>
            <a:r>
              <a:rPr spc="-15" dirty="0">
                <a:latin typeface="Calibri"/>
                <a:cs typeface="Calibri"/>
              </a:rPr>
              <a:t>a</a:t>
            </a:r>
            <a:r>
              <a:rPr dirty="0">
                <a:latin typeface="Calibri"/>
                <a:cs typeface="Calibri"/>
              </a:rPr>
              <a:t>ll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S</a:t>
            </a:r>
            <a:r>
              <a:rPr spc="-25" dirty="0">
                <a:latin typeface="Calibri"/>
                <a:cs typeface="Calibri"/>
              </a:rPr>
              <a:t>p</a:t>
            </a:r>
            <a:r>
              <a:rPr spc="-15" dirty="0">
                <a:latin typeface="Calibri"/>
                <a:cs typeface="Calibri"/>
              </a:rPr>
              <a:t>ark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390" y="1891519"/>
            <a:ext cx="5008880" cy="679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000" spc="-20" dirty="0">
                <a:latin typeface="Calibri"/>
                <a:cs typeface="Calibri"/>
              </a:rPr>
              <a:t>D</a:t>
            </a:r>
            <a:r>
              <a:rPr sz="2000" spc="-25" dirty="0">
                <a:latin typeface="Calibri"/>
                <a:cs typeface="Calibri"/>
              </a:rPr>
              <a:t>o</a:t>
            </a:r>
            <a:r>
              <a:rPr sz="2000" spc="-15" dirty="0">
                <a:latin typeface="Calibri"/>
                <a:cs typeface="Calibri"/>
              </a:rPr>
              <a:t>wn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20" dirty="0">
                <a:latin typeface="Calibri"/>
                <a:cs typeface="Calibri"/>
              </a:rPr>
              <a:t>o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d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spc="-5" dirty="0">
                <a:latin typeface="Calibri"/>
                <a:cs typeface="Calibri"/>
              </a:rPr>
              <a:t>ar</a:t>
            </a:r>
            <a:r>
              <a:rPr sz="2000" spc="-10" dirty="0">
                <a:latin typeface="Calibri"/>
                <a:cs typeface="Calibri"/>
              </a:rPr>
              <a:t>k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</a:t>
            </a:r>
            <a:r>
              <a:rPr sz="2000" spc="-40" dirty="0">
                <a:latin typeface="Calibri"/>
                <a:cs typeface="Calibri"/>
              </a:rPr>
              <a:t>r</a:t>
            </a:r>
            <a:r>
              <a:rPr sz="2000" spc="-20" dirty="0">
                <a:latin typeface="Calibri"/>
                <a:cs typeface="Calibri"/>
              </a:rPr>
              <a:t>om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o</a:t>
            </a:r>
            <a:r>
              <a:rPr sz="2000" spc="-25" dirty="0">
                <a:latin typeface="Calibri"/>
                <a:cs typeface="Calibri"/>
              </a:rPr>
              <a:t>f</a:t>
            </a:r>
            <a:r>
              <a:rPr sz="2000" spc="-10" dirty="0">
                <a:latin typeface="Calibri"/>
                <a:cs typeface="Calibri"/>
              </a:rPr>
              <a:t>f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al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35" dirty="0">
                <a:latin typeface="Calibri"/>
                <a:cs typeface="Calibri"/>
              </a:rPr>
              <a:t>w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25" dirty="0">
                <a:latin typeface="Calibri"/>
                <a:cs typeface="Calibri"/>
              </a:rPr>
              <a:t>b</a:t>
            </a:r>
            <a:r>
              <a:rPr sz="2000" spc="-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:</a:t>
            </a:r>
            <a:endParaRPr sz="20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480"/>
              </a:spcBef>
              <a:tabLst>
                <a:tab pos="755015" algn="l"/>
              </a:tabLst>
            </a:pPr>
            <a:r>
              <a:rPr sz="2000" spc="-15" dirty="0">
                <a:latin typeface="Arial"/>
                <a:cs typeface="Arial"/>
              </a:rPr>
              <a:t>–	</a:t>
            </a:r>
            <a:r>
              <a:rPr sz="2000" u="heavy" spc="-3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ht</a:t>
            </a:r>
            <a:r>
              <a:rPr sz="2000" u="heavy" spc="-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t</a:t>
            </a:r>
            <a:r>
              <a:rPr sz="2000" u="heavy" spc="-1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p</a:t>
            </a:r>
            <a:r>
              <a:rPr sz="2000" u="heavy" spc="-10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:</a:t>
            </a:r>
            <a:r>
              <a:rPr sz="2000" u="heavy" spc="-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/</a:t>
            </a:r>
            <a:r>
              <a:rPr sz="2000" u="heavy" spc="-4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/</a:t>
            </a:r>
            <a:r>
              <a:rPr sz="2000" u="heavy" spc="-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s</a:t>
            </a:r>
            <a:r>
              <a:rPr sz="2000" u="heavy" spc="-1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p</a:t>
            </a:r>
            <a:r>
              <a:rPr sz="2000" u="heavy" spc="-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ark</a:t>
            </a:r>
            <a:r>
              <a:rPr sz="2000" u="heavy" spc="-10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.</a:t>
            </a:r>
            <a:r>
              <a:rPr sz="2000" u="heavy" spc="-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a</a:t>
            </a:r>
            <a:r>
              <a:rPr sz="2000" u="heavy" spc="-1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p</a:t>
            </a:r>
            <a:r>
              <a:rPr sz="2000" u="heavy" spc="-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ac</a:t>
            </a:r>
            <a:r>
              <a:rPr sz="2000" u="heavy" spc="-1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h</a:t>
            </a:r>
            <a:r>
              <a:rPr sz="2000" u="heavy" spc="-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e</a:t>
            </a:r>
            <a:r>
              <a:rPr sz="2000" u="heavy" spc="-10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.</a:t>
            </a:r>
            <a:r>
              <a:rPr sz="2000" u="heavy" spc="-1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o</a:t>
            </a:r>
            <a:r>
              <a:rPr sz="2000" u="heavy" spc="-3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r</a:t>
            </a:r>
            <a:r>
              <a:rPr sz="2000" u="heavy" spc="50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g</a:t>
            </a:r>
            <a:r>
              <a:rPr sz="2000" u="heavy" spc="-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/</a:t>
            </a:r>
            <a:r>
              <a:rPr sz="2000" u="heavy" spc="-1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d</a:t>
            </a:r>
            <a:r>
              <a:rPr sz="2000" u="heavy" spc="-2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o</a:t>
            </a:r>
            <a:r>
              <a:rPr sz="2000" u="heavy" spc="-1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wn</a:t>
            </a:r>
            <a:r>
              <a:rPr sz="2000" u="heavy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l</a:t>
            </a:r>
            <a:r>
              <a:rPr sz="2000" u="heavy" spc="-20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o</a:t>
            </a:r>
            <a:r>
              <a:rPr sz="2000" u="heavy" spc="-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a</a:t>
            </a:r>
            <a:r>
              <a:rPr sz="2000" u="heavy" spc="-1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d</a:t>
            </a:r>
            <a:r>
              <a:rPr sz="2000" u="heavy" spc="-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s</a:t>
            </a:r>
            <a:r>
              <a:rPr sz="2000" u="heavy" spc="-10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.</a:t>
            </a:r>
            <a:r>
              <a:rPr sz="2000" u="heavy" spc="-30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h</a:t>
            </a:r>
            <a:r>
              <a:rPr sz="2000" u="heavy" spc="-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t</a:t>
            </a:r>
            <a:r>
              <a:rPr sz="2000" u="heavy" spc="-1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m</a:t>
            </a:r>
            <a:r>
              <a:rPr sz="2000" u="heavy" spc="-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l</a:t>
            </a:r>
            <a:endParaRPr lang="en-US" sz="2000" u="heavy" spc="-5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7887" y="2938272"/>
            <a:ext cx="5903975" cy="16245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F28653-5703-FC4E-AD4E-CD850D38005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64645B-7837-DF44-978F-E5F8712EBD7D}"/>
              </a:ext>
            </a:extLst>
          </p:cNvPr>
          <p:cNvSpPr txBox="1"/>
          <p:nvPr/>
        </p:nvSpPr>
        <p:spPr>
          <a:xfrm>
            <a:off x="808383" y="5234609"/>
            <a:ext cx="6667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on </a:t>
            </a:r>
            <a:r>
              <a:rPr lang="en-US" dirty="0" err="1"/>
              <a:t>Vocareum</a:t>
            </a:r>
            <a:r>
              <a:rPr lang="en-US" dirty="0"/>
              <a:t>: spark-submit version was 2.4.4. in </a:t>
            </a:r>
            <a:r>
              <a:rPr lang="en-US"/>
              <a:t>2021 Spring,</a:t>
            </a:r>
            <a:endParaRPr lang="en-US" dirty="0"/>
          </a:p>
          <a:p>
            <a:r>
              <a:rPr lang="en-US" dirty="0"/>
              <a:t>and it may be subject to upgrade to the latest 3.1.2. in 2021 Fall.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315896" y="6459512"/>
            <a:ext cx="14097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35" dirty="0">
                <a:solidFill>
                  <a:srgbClr val="888888"/>
                </a:solidFill>
                <a:latin typeface="Times New Roman"/>
                <a:cs typeface="Times New Roman"/>
              </a:rPr>
              <a:t>19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7430" y="497621"/>
            <a:ext cx="8595118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4000" spc="-85" dirty="0">
                <a:solidFill>
                  <a:srgbClr val="C00000"/>
                </a:solidFill>
                <a:cs typeface="Times New Roman"/>
              </a:rPr>
              <a:t>Ru</a:t>
            </a:r>
            <a:r>
              <a:rPr sz="4000" spc="-70" dirty="0">
                <a:solidFill>
                  <a:srgbClr val="C00000"/>
                </a:solidFill>
                <a:cs typeface="Times New Roman"/>
              </a:rPr>
              <a:t>n</a:t>
            </a:r>
            <a:r>
              <a:rPr sz="4000" spc="85" dirty="0">
                <a:solidFill>
                  <a:srgbClr val="C00000"/>
                </a:solidFill>
                <a:cs typeface="Times New Roman"/>
              </a:rPr>
              <a:t> </a:t>
            </a:r>
            <a:r>
              <a:rPr lang="en-US" sz="4000" spc="95" dirty="0">
                <a:solidFill>
                  <a:srgbClr val="C00000"/>
                </a:solidFill>
                <a:cs typeface="Times New Roman"/>
              </a:rPr>
              <a:t>P</a:t>
            </a:r>
            <a:r>
              <a:rPr sz="4000" spc="95" dirty="0">
                <a:solidFill>
                  <a:srgbClr val="C00000"/>
                </a:solidFill>
                <a:cs typeface="Times New Roman"/>
              </a:rPr>
              <a:t>ytho</a:t>
            </a:r>
            <a:r>
              <a:rPr sz="4000" spc="110" dirty="0">
                <a:solidFill>
                  <a:srgbClr val="C00000"/>
                </a:solidFill>
                <a:cs typeface="Times New Roman"/>
              </a:rPr>
              <a:t>n</a:t>
            </a:r>
            <a:r>
              <a:rPr lang="en-US" sz="4000" spc="85" dirty="0">
                <a:solidFill>
                  <a:srgbClr val="C00000"/>
                </a:solidFill>
                <a:cs typeface="Times New Roman"/>
              </a:rPr>
              <a:t>/</a:t>
            </a:r>
            <a:r>
              <a:rPr sz="4000" spc="-30" dirty="0">
                <a:solidFill>
                  <a:srgbClr val="C00000"/>
                </a:solidFill>
                <a:cs typeface="Times New Roman"/>
              </a:rPr>
              <a:t>Spark</a:t>
            </a:r>
            <a:r>
              <a:rPr lang="en-US" sz="4000" dirty="0">
                <a:solidFill>
                  <a:srgbClr val="C00000"/>
                </a:solidFill>
                <a:cs typeface="Times New Roman"/>
              </a:rPr>
              <a:t> on </a:t>
            </a:r>
            <a:r>
              <a:rPr sz="4000" spc="170" dirty="0">
                <a:solidFill>
                  <a:srgbClr val="C00000"/>
                </a:solidFill>
                <a:cs typeface="Times New Roman"/>
              </a:rPr>
              <a:t>command</a:t>
            </a:r>
            <a:r>
              <a:rPr sz="4000" spc="45" dirty="0">
                <a:solidFill>
                  <a:srgbClr val="C00000"/>
                </a:solidFill>
                <a:cs typeface="Times New Roman"/>
              </a:rPr>
              <a:t> </a:t>
            </a:r>
            <a:r>
              <a:rPr sz="4000" spc="-75" dirty="0">
                <a:solidFill>
                  <a:srgbClr val="C00000"/>
                </a:solidFill>
                <a:cs typeface="Times New Roman"/>
              </a:rPr>
              <a:t>line</a:t>
            </a:r>
            <a:endParaRPr sz="4000" dirty="0">
              <a:solidFill>
                <a:srgbClr val="C00000"/>
              </a:solidFill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7200" y="1581250"/>
            <a:ext cx="8548081" cy="4095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366395" indent="-228600">
              <a:lnSpc>
                <a:spcPts val="2590"/>
              </a:lnSpc>
              <a:buFont typeface="Arial"/>
              <a:buChar char="•"/>
              <a:tabLst>
                <a:tab pos="241935" algn="l"/>
              </a:tabLst>
            </a:pPr>
            <a:r>
              <a:rPr sz="2400" spc="35" dirty="0">
                <a:latin typeface="Times New Roman"/>
                <a:cs typeface="Times New Roman"/>
              </a:rPr>
              <a:t>Mak</a:t>
            </a:r>
            <a:r>
              <a:rPr sz="2400" spc="30" dirty="0">
                <a:latin typeface="Times New Roman"/>
                <a:cs typeface="Times New Roman"/>
              </a:rPr>
              <a:t>e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70" dirty="0">
                <a:latin typeface="Times New Roman"/>
                <a:cs typeface="Times New Roman"/>
              </a:rPr>
              <a:t>sur</a:t>
            </a:r>
            <a:r>
              <a:rPr sz="2400" spc="85" dirty="0">
                <a:latin typeface="Times New Roman"/>
                <a:cs typeface="Times New Roman"/>
              </a:rPr>
              <a:t>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95" dirty="0">
                <a:latin typeface="Times New Roman"/>
                <a:cs typeface="Times New Roman"/>
              </a:rPr>
              <a:t>kee</a:t>
            </a:r>
            <a:r>
              <a:rPr sz="2400" spc="105" dirty="0">
                <a:latin typeface="Times New Roman"/>
                <a:cs typeface="Times New Roman"/>
              </a:rPr>
              <a:t>p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95" dirty="0">
                <a:latin typeface="Times New Roman"/>
                <a:cs typeface="Times New Roman"/>
              </a:rPr>
              <a:t>t</a:t>
            </a:r>
            <a:r>
              <a:rPr sz="2400" spc="135" dirty="0">
                <a:latin typeface="Times New Roman"/>
                <a:cs typeface="Times New Roman"/>
              </a:rPr>
              <a:t>h</a:t>
            </a:r>
            <a:r>
              <a:rPr sz="2400" spc="125" dirty="0">
                <a:latin typeface="Times New Roman"/>
                <a:cs typeface="Times New Roman"/>
              </a:rPr>
              <a:t>e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sam</a:t>
            </a:r>
            <a:r>
              <a:rPr sz="2400" spc="105" dirty="0">
                <a:latin typeface="Times New Roman"/>
                <a:cs typeface="Times New Roman"/>
              </a:rPr>
              <a:t>e</a:t>
            </a:r>
            <a:r>
              <a:rPr sz="2400" spc="70" dirty="0">
                <a:latin typeface="Times New Roman"/>
                <a:cs typeface="Times New Roman"/>
              </a:rPr>
              <a:t> py</a:t>
            </a:r>
            <a:r>
              <a:rPr sz="2400" spc="45" dirty="0">
                <a:latin typeface="Times New Roman"/>
                <a:cs typeface="Times New Roman"/>
              </a:rPr>
              <a:t>t</a:t>
            </a:r>
            <a:r>
              <a:rPr sz="2400" spc="125" dirty="0">
                <a:latin typeface="Times New Roman"/>
                <a:cs typeface="Times New Roman"/>
              </a:rPr>
              <a:t>ho</a:t>
            </a:r>
            <a:r>
              <a:rPr sz="2400" spc="130" dirty="0">
                <a:latin typeface="Times New Roman"/>
                <a:cs typeface="Times New Roman"/>
              </a:rPr>
              <a:t>n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30" dirty="0">
                <a:latin typeface="Times New Roman"/>
                <a:cs typeface="Times New Roman"/>
              </a:rPr>
              <a:t>ve</a:t>
            </a:r>
            <a:r>
              <a:rPr sz="2400" spc="25" dirty="0">
                <a:latin typeface="Times New Roman"/>
                <a:cs typeface="Times New Roman"/>
              </a:rPr>
              <a:t>r</a:t>
            </a:r>
            <a:r>
              <a:rPr sz="2400" spc="40" dirty="0">
                <a:latin typeface="Times New Roman"/>
                <a:cs typeface="Times New Roman"/>
              </a:rPr>
              <a:t>sio</a:t>
            </a:r>
            <a:r>
              <a:rPr sz="2400" spc="60" dirty="0">
                <a:latin typeface="Times New Roman"/>
                <a:cs typeface="Times New Roman"/>
              </a:rPr>
              <a:t>n </a:t>
            </a:r>
            <a:r>
              <a:rPr sz="2400" spc="25" dirty="0">
                <a:latin typeface="Times New Roman"/>
                <a:cs typeface="Times New Roman"/>
              </a:rPr>
              <a:t>fo</a:t>
            </a:r>
            <a:r>
              <a:rPr sz="2400" spc="20" dirty="0">
                <a:latin typeface="Times New Roman"/>
                <a:cs typeface="Times New Roman"/>
              </a:rPr>
              <a:t>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dri</a:t>
            </a:r>
            <a:r>
              <a:rPr sz="2400" spc="30" dirty="0">
                <a:latin typeface="Times New Roman"/>
                <a:cs typeface="Times New Roman"/>
              </a:rPr>
              <a:t>ver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lang="en-US" sz="2400" spc="114" dirty="0">
                <a:latin typeface="Times New Roman"/>
                <a:cs typeface="Times New Roman"/>
              </a:rPr>
              <a:t>&amp; </a:t>
            </a:r>
            <a:r>
              <a:rPr sz="2400" spc="35" dirty="0">
                <a:latin typeface="Times New Roman"/>
                <a:cs typeface="Times New Roman"/>
              </a:rPr>
              <a:t>wor</a:t>
            </a:r>
            <a:r>
              <a:rPr sz="2400" spc="25" dirty="0">
                <a:latin typeface="Times New Roman"/>
                <a:cs typeface="Times New Roman"/>
              </a:rPr>
              <a:t>ker</a:t>
            </a:r>
            <a:endParaRPr sz="2400" dirty="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Times New Roman"/>
              <a:buChar char="-"/>
              <a:tabLst>
                <a:tab pos="699135" algn="l"/>
              </a:tabLst>
            </a:pPr>
            <a:r>
              <a:rPr sz="2000" spc="-25" dirty="0">
                <a:latin typeface="Times New Roman"/>
                <a:cs typeface="Times New Roman"/>
              </a:rPr>
              <a:t>Edit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60" dirty="0">
                <a:latin typeface="Times New Roman"/>
                <a:cs typeface="Times New Roman"/>
              </a:rPr>
              <a:t>.</a:t>
            </a:r>
            <a:r>
              <a:rPr sz="2000" spc="70" dirty="0">
                <a:latin typeface="Times New Roman"/>
                <a:cs typeface="Times New Roman"/>
              </a:rPr>
              <a:t>/c</a:t>
            </a:r>
            <a:r>
              <a:rPr sz="2000" spc="85" dirty="0">
                <a:latin typeface="Times New Roman"/>
                <a:cs typeface="Times New Roman"/>
              </a:rPr>
              <a:t>o</a:t>
            </a:r>
            <a:r>
              <a:rPr sz="2000" spc="5" dirty="0">
                <a:latin typeface="Times New Roman"/>
                <a:cs typeface="Times New Roman"/>
              </a:rPr>
              <a:t>nf</a:t>
            </a:r>
            <a:r>
              <a:rPr sz="2000" spc="90" dirty="0">
                <a:latin typeface="Times New Roman"/>
                <a:cs typeface="Times New Roman"/>
              </a:rPr>
              <a:t>/</a:t>
            </a:r>
            <a:r>
              <a:rPr sz="2000" spc="114" dirty="0">
                <a:latin typeface="Times New Roman"/>
                <a:cs typeface="Times New Roman"/>
              </a:rPr>
              <a:t>s</a:t>
            </a:r>
            <a:r>
              <a:rPr sz="2000" spc="140" dirty="0">
                <a:latin typeface="Times New Roman"/>
                <a:cs typeface="Times New Roman"/>
              </a:rPr>
              <a:t>p</a:t>
            </a:r>
            <a:r>
              <a:rPr sz="2000" spc="110" dirty="0">
                <a:latin typeface="Times New Roman"/>
                <a:cs typeface="Times New Roman"/>
              </a:rPr>
              <a:t>a</a:t>
            </a:r>
            <a:r>
              <a:rPr sz="2000" spc="-20" dirty="0">
                <a:latin typeface="Times New Roman"/>
                <a:cs typeface="Times New Roman"/>
              </a:rPr>
              <a:t>r</a:t>
            </a:r>
            <a:r>
              <a:rPr sz="2000" spc="-35" dirty="0">
                <a:latin typeface="Times New Roman"/>
                <a:cs typeface="Times New Roman"/>
              </a:rPr>
              <a:t>k</a:t>
            </a:r>
            <a:r>
              <a:rPr sz="2000" spc="320" dirty="0">
                <a:latin typeface="Times New Roman"/>
                <a:cs typeface="Times New Roman"/>
              </a:rPr>
              <a:t>-</a:t>
            </a:r>
            <a:r>
              <a:rPr sz="2000" spc="25" dirty="0">
                <a:latin typeface="Times New Roman"/>
                <a:cs typeface="Times New Roman"/>
              </a:rPr>
              <a:t>env.</a:t>
            </a:r>
            <a:r>
              <a:rPr sz="2000" spc="45" dirty="0">
                <a:latin typeface="Times New Roman"/>
                <a:cs typeface="Times New Roman"/>
              </a:rPr>
              <a:t>s</a:t>
            </a:r>
            <a:r>
              <a:rPr sz="2000" spc="70" dirty="0">
                <a:latin typeface="Times New Roman"/>
                <a:cs typeface="Times New Roman"/>
              </a:rPr>
              <a:t>h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30" dirty="0">
                <a:latin typeface="Times New Roman"/>
                <a:cs typeface="Times New Roman"/>
              </a:rPr>
              <a:t>(</a:t>
            </a:r>
            <a:r>
              <a:rPr sz="2000" spc="-35" dirty="0">
                <a:latin typeface="Times New Roman"/>
                <a:cs typeface="Times New Roman"/>
              </a:rPr>
              <a:t>c</a:t>
            </a:r>
            <a:r>
              <a:rPr sz="2000" spc="65" dirty="0">
                <a:latin typeface="Times New Roman"/>
                <a:cs typeface="Times New Roman"/>
              </a:rPr>
              <a:t>op</a:t>
            </a:r>
            <a:r>
              <a:rPr sz="2000" spc="70" dirty="0">
                <a:latin typeface="Times New Roman"/>
                <a:cs typeface="Times New Roman"/>
              </a:rPr>
              <a:t>y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90" dirty="0">
                <a:latin typeface="Times New Roman"/>
                <a:cs typeface="Times New Roman"/>
              </a:rPr>
              <a:t>f</a:t>
            </a:r>
            <a:r>
              <a:rPr sz="2000" spc="60" dirty="0">
                <a:latin typeface="Times New Roman"/>
                <a:cs typeface="Times New Roman"/>
              </a:rPr>
              <a:t>r</a:t>
            </a:r>
            <a:r>
              <a:rPr sz="2000" spc="95" dirty="0">
                <a:latin typeface="Times New Roman"/>
                <a:cs typeface="Times New Roman"/>
              </a:rPr>
              <a:t>o</a:t>
            </a:r>
            <a:r>
              <a:rPr sz="2000" spc="120" dirty="0">
                <a:latin typeface="Times New Roman"/>
                <a:cs typeface="Times New Roman"/>
              </a:rPr>
              <a:t>m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60" dirty="0">
                <a:latin typeface="Times New Roman"/>
                <a:cs typeface="Times New Roman"/>
              </a:rPr>
              <a:t>.</a:t>
            </a:r>
            <a:r>
              <a:rPr sz="2000" spc="75" dirty="0">
                <a:latin typeface="Times New Roman"/>
                <a:cs typeface="Times New Roman"/>
              </a:rPr>
              <a:t>/</a:t>
            </a:r>
            <a:r>
              <a:rPr sz="2000" spc="70" dirty="0">
                <a:latin typeface="Times New Roman"/>
                <a:cs typeface="Times New Roman"/>
              </a:rPr>
              <a:t>c</a:t>
            </a:r>
            <a:r>
              <a:rPr sz="2000" spc="85" dirty="0">
                <a:latin typeface="Times New Roman"/>
                <a:cs typeface="Times New Roman"/>
              </a:rPr>
              <a:t>o</a:t>
            </a:r>
            <a:r>
              <a:rPr sz="2000" spc="5" dirty="0">
                <a:latin typeface="Times New Roman"/>
                <a:cs typeface="Times New Roman"/>
              </a:rPr>
              <a:t>nf</a:t>
            </a:r>
            <a:r>
              <a:rPr sz="2000" spc="100" dirty="0">
                <a:latin typeface="Times New Roman"/>
                <a:cs typeface="Times New Roman"/>
              </a:rPr>
              <a:t>/spa</a:t>
            </a:r>
            <a:r>
              <a:rPr sz="2000" spc="70" dirty="0">
                <a:latin typeface="Times New Roman"/>
                <a:cs typeface="Times New Roman"/>
              </a:rPr>
              <a:t>r</a:t>
            </a:r>
            <a:r>
              <a:rPr sz="2000" spc="-70" dirty="0">
                <a:latin typeface="Times New Roman"/>
                <a:cs typeface="Times New Roman"/>
              </a:rPr>
              <a:t>k</a:t>
            </a:r>
            <a:r>
              <a:rPr sz="2000" spc="335" dirty="0">
                <a:latin typeface="Times New Roman"/>
                <a:cs typeface="Times New Roman"/>
              </a:rPr>
              <a:t>-</a:t>
            </a:r>
            <a:r>
              <a:rPr sz="2000" spc="120" dirty="0">
                <a:latin typeface="Times New Roman"/>
                <a:cs typeface="Times New Roman"/>
              </a:rPr>
              <a:t>e</a:t>
            </a:r>
            <a:r>
              <a:rPr sz="2000" spc="10" dirty="0">
                <a:latin typeface="Times New Roman"/>
                <a:cs typeface="Times New Roman"/>
              </a:rPr>
              <a:t>nv.sh.t</a:t>
            </a:r>
            <a:r>
              <a:rPr sz="2000" spc="80" dirty="0">
                <a:latin typeface="Times New Roman"/>
                <a:cs typeface="Times New Roman"/>
              </a:rPr>
              <a:t>emp</a:t>
            </a:r>
            <a:r>
              <a:rPr sz="2000" spc="25" dirty="0">
                <a:latin typeface="Times New Roman"/>
                <a:cs typeface="Times New Roman"/>
              </a:rPr>
              <a:t>l</a:t>
            </a:r>
            <a:r>
              <a:rPr sz="2000" spc="100" dirty="0">
                <a:latin typeface="Times New Roman"/>
                <a:cs typeface="Times New Roman"/>
              </a:rPr>
              <a:t>at</a:t>
            </a:r>
            <a:r>
              <a:rPr sz="2000" spc="114" dirty="0">
                <a:latin typeface="Times New Roman"/>
                <a:cs typeface="Times New Roman"/>
              </a:rPr>
              <a:t>e</a:t>
            </a:r>
            <a:r>
              <a:rPr sz="2000" spc="-90" dirty="0">
                <a:latin typeface="Times New Roman"/>
                <a:cs typeface="Times New Roman"/>
              </a:rPr>
              <a:t>)</a:t>
            </a:r>
            <a:endParaRPr sz="2000" dirty="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265"/>
              </a:spcBef>
              <a:buFont typeface="Times New Roman"/>
              <a:buChar char="-"/>
              <a:tabLst>
                <a:tab pos="699135" algn="l"/>
              </a:tabLst>
            </a:pPr>
            <a:r>
              <a:rPr sz="2000" spc="30" dirty="0">
                <a:latin typeface="Times New Roman"/>
                <a:cs typeface="Times New Roman"/>
              </a:rPr>
              <a:t>Add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105" dirty="0">
                <a:latin typeface="Times New Roman"/>
                <a:cs typeface="Times New Roman"/>
              </a:rPr>
              <a:t>e</a:t>
            </a:r>
            <a:r>
              <a:rPr sz="2000" spc="125" dirty="0">
                <a:latin typeface="Times New Roman"/>
                <a:cs typeface="Times New Roman"/>
              </a:rPr>
              <a:t>n</a:t>
            </a:r>
            <a:r>
              <a:rPr sz="2000" spc="15" dirty="0">
                <a:latin typeface="Times New Roman"/>
                <a:cs typeface="Times New Roman"/>
              </a:rPr>
              <a:t>viron</a:t>
            </a:r>
            <a:r>
              <a:rPr sz="2000" spc="120" dirty="0">
                <a:latin typeface="Times New Roman"/>
                <a:cs typeface="Times New Roman"/>
              </a:rPr>
              <a:t>men</a:t>
            </a:r>
            <a:r>
              <a:rPr sz="2000" spc="60" dirty="0">
                <a:latin typeface="Times New Roman"/>
                <a:cs typeface="Times New Roman"/>
              </a:rPr>
              <a:t>t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15" dirty="0">
                <a:latin typeface="Times New Roman"/>
                <a:cs typeface="Times New Roman"/>
              </a:rPr>
              <a:t>va</a:t>
            </a:r>
            <a:r>
              <a:rPr sz="2000" spc="30" dirty="0">
                <a:latin typeface="Times New Roman"/>
                <a:cs typeface="Times New Roman"/>
              </a:rPr>
              <a:t>riables</a:t>
            </a:r>
            <a:endParaRPr sz="2000" dirty="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2"/>
              </a:spcBef>
              <a:buFont typeface="Times New Roman"/>
              <a:buChar char="-"/>
            </a:pPr>
            <a:endParaRPr sz="650" dirty="0">
              <a:latin typeface="Times New Roman"/>
              <a:cs typeface="Times New Roman"/>
            </a:endParaRPr>
          </a:p>
          <a:p>
            <a:pPr marL="758190" lvl="1">
              <a:lnSpc>
                <a:spcPts val="1000"/>
              </a:lnSpc>
              <a:buFont typeface="Times New Roman"/>
              <a:buChar char="-"/>
            </a:pPr>
            <a:endParaRPr sz="650" dirty="0">
              <a:latin typeface="Times New Roman"/>
              <a:cs typeface="Times New Roman"/>
            </a:endParaRPr>
          </a:p>
          <a:p>
            <a:pPr marL="666750" lvl="1" indent="-196850">
              <a:lnSpc>
                <a:spcPct val="100000"/>
              </a:lnSpc>
              <a:spcBef>
                <a:spcPts val="310"/>
              </a:spcBef>
              <a:buFont typeface="Times New Roman"/>
              <a:buChar char="-"/>
              <a:tabLst>
                <a:tab pos="667385" algn="l"/>
              </a:tabLst>
            </a:pPr>
            <a:r>
              <a:rPr lang="en-US" sz="2000" spc="80" dirty="0">
                <a:latin typeface="Times New Roman"/>
                <a:cs typeface="Times New Roman"/>
              </a:rPr>
              <a:t>On the command line, you can do: </a:t>
            </a:r>
          </a:p>
          <a:p>
            <a:pPr marL="666750" lvl="1" indent="-196850">
              <a:lnSpc>
                <a:spcPct val="100000"/>
              </a:lnSpc>
              <a:spcBef>
                <a:spcPts val="310"/>
              </a:spcBef>
              <a:buFont typeface="Times New Roman"/>
              <a:buChar char="-"/>
              <a:tabLst>
                <a:tab pos="667385" algn="l"/>
              </a:tabLst>
            </a:pPr>
            <a:r>
              <a:rPr sz="2000" u="sng" spc="80" dirty="0">
                <a:latin typeface="Times New Roman"/>
                <a:cs typeface="Times New Roman"/>
              </a:rPr>
              <a:t>bin/spa</a:t>
            </a:r>
            <a:r>
              <a:rPr sz="2000" u="sng" spc="70" dirty="0">
                <a:latin typeface="Times New Roman"/>
                <a:cs typeface="Times New Roman"/>
              </a:rPr>
              <a:t>r</a:t>
            </a:r>
            <a:r>
              <a:rPr sz="2000" u="sng" spc="-55" dirty="0">
                <a:latin typeface="Times New Roman"/>
                <a:cs typeface="Times New Roman"/>
              </a:rPr>
              <a:t>k</a:t>
            </a:r>
            <a:r>
              <a:rPr sz="2000" u="sng" spc="320" dirty="0">
                <a:latin typeface="Times New Roman"/>
                <a:cs typeface="Times New Roman"/>
              </a:rPr>
              <a:t>-</a:t>
            </a:r>
            <a:r>
              <a:rPr sz="2000" u="sng" spc="80" dirty="0">
                <a:latin typeface="Times New Roman"/>
                <a:cs typeface="Times New Roman"/>
              </a:rPr>
              <a:t>su</a:t>
            </a:r>
            <a:r>
              <a:rPr sz="2000" u="sng" spc="90" dirty="0">
                <a:latin typeface="Times New Roman"/>
                <a:cs typeface="Times New Roman"/>
              </a:rPr>
              <a:t>b</a:t>
            </a:r>
            <a:r>
              <a:rPr sz="2000" u="sng" spc="10" dirty="0">
                <a:latin typeface="Times New Roman"/>
                <a:cs typeface="Times New Roman"/>
              </a:rPr>
              <a:t>m</a:t>
            </a:r>
            <a:r>
              <a:rPr sz="2000" u="sng" spc="-5" dirty="0">
                <a:latin typeface="Times New Roman"/>
                <a:cs typeface="Times New Roman"/>
              </a:rPr>
              <a:t>i</a:t>
            </a:r>
            <a:r>
              <a:rPr sz="2000" u="sng" spc="75" dirty="0">
                <a:latin typeface="Times New Roman"/>
                <a:cs typeface="Times New Roman"/>
              </a:rPr>
              <a:t>t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50" dirty="0">
                <a:latin typeface="Times New Roman"/>
                <a:cs typeface="Times New Roman"/>
              </a:rPr>
              <a:t>./w</a:t>
            </a:r>
            <a:r>
              <a:rPr sz="2000" spc="75" dirty="0">
                <a:latin typeface="Times New Roman"/>
                <a:cs typeface="Times New Roman"/>
              </a:rPr>
              <a:t>ord</a:t>
            </a:r>
            <a:r>
              <a:rPr sz="2000" spc="-80" dirty="0">
                <a:latin typeface="Times New Roman"/>
                <a:cs typeface="Times New Roman"/>
              </a:rPr>
              <a:t>_</a:t>
            </a:r>
            <a:r>
              <a:rPr sz="2000" spc="-90" dirty="0">
                <a:latin typeface="Times New Roman"/>
                <a:cs typeface="Times New Roman"/>
              </a:rPr>
              <a:t>c</a:t>
            </a:r>
            <a:r>
              <a:rPr sz="2000" spc="114" dirty="0">
                <a:latin typeface="Times New Roman"/>
                <a:cs typeface="Times New Roman"/>
              </a:rPr>
              <a:t>o</a:t>
            </a:r>
            <a:r>
              <a:rPr sz="2000" spc="110" dirty="0">
                <a:latin typeface="Times New Roman"/>
                <a:cs typeface="Times New Roman"/>
              </a:rPr>
              <a:t>u</a:t>
            </a:r>
            <a:r>
              <a:rPr sz="2000" spc="35" dirty="0">
                <a:latin typeface="Times New Roman"/>
                <a:cs typeface="Times New Roman"/>
              </a:rPr>
              <a:t>nt.py</a:t>
            </a:r>
            <a:endParaRPr lang="en-US" sz="2000" spc="35" dirty="0">
              <a:latin typeface="Times New Roman"/>
              <a:cs typeface="Times New Roman"/>
            </a:endParaRPr>
          </a:p>
          <a:p>
            <a:pPr marL="209550" indent="-196850">
              <a:spcBef>
                <a:spcPts val="310"/>
              </a:spcBef>
              <a:buFont typeface="Times New Roman"/>
              <a:buChar char="-"/>
              <a:tabLst>
                <a:tab pos="667385" algn="l"/>
              </a:tabLst>
            </a:pPr>
            <a:endParaRPr lang="en-US" sz="2000" dirty="0">
              <a:latin typeface="Times New Roman"/>
              <a:cs typeface="Times New Roman"/>
            </a:endParaRPr>
          </a:p>
          <a:p>
            <a:pPr marL="355600" indent="-342900">
              <a:spcBef>
                <a:spcPts val="310"/>
              </a:spcBef>
              <a:buFont typeface="Arial"/>
              <a:buChar char="•"/>
              <a:tabLst>
                <a:tab pos="667385" algn="l"/>
              </a:tabLst>
            </a:pPr>
            <a:r>
              <a:rPr lang="en-US" sz="2800" dirty="0">
                <a:latin typeface="Times New Roman"/>
                <a:cs typeface="Times New Roman"/>
              </a:rPr>
              <a:t>Try this on a terminal window</a:t>
            </a:r>
          </a:p>
          <a:p>
            <a:pPr marL="812800" lvl="1" indent="-342900">
              <a:spcBef>
                <a:spcPts val="310"/>
              </a:spcBef>
              <a:buFont typeface="Arial"/>
              <a:buChar char="•"/>
              <a:tabLst>
                <a:tab pos="667385" algn="l"/>
              </a:tabLst>
            </a:pPr>
            <a:r>
              <a:rPr lang="en-US" sz="2800" dirty="0">
                <a:latin typeface="Times New Roman"/>
                <a:cs typeface="Times New Roman"/>
              </a:rPr>
              <a:t>On your local machine</a:t>
            </a:r>
          </a:p>
          <a:p>
            <a:pPr marL="812800" lvl="1" indent="-342900">
              <a:spcBef>
                <a:spcPts val="310"/>
              </a:spcBef>
              <a:buFont typeface="Arial"/>
              <a:buChar char="•"/>
              <a:tabLst>
                <a:tab pos="667385" algn="l"/>
              </a:tabLst>
            </a:pPr>
            <a:r>
              <a:rPr lang="en-US" sz="2800" dirty="0">
                <a:latin typeface="Times New Roman"/>
                <a:cs typeface="Times New Roman"/>
              </a:rPr>
              <a:t>On </a:t>
            </a:r>
            <a:r>
              <a:rPr lang="en-US" sz="2800" dirty="0" err="1">
                <a:latin typeface="Times New Roman"/>
                <a:cs typeface="Times New Roman"/>
              </a:rPr>
              <a:t>Vocareum</a:t>
            </a:r>
            <a:r>
              <a:rPr lang="en-US" sz="2800" dirty="0">
                <a:latin typeface="Times New Roman"/>
                <a:cs typeface="Times New Roman"/>
              </a:rPr>
              <a:t>, in the terminal window, type</a:t>
            </a:r>
          </a:p>
          <a:p>
            <a:pPr marL="927100" lvl="2">
              <a:spcBef>
                <a:spcPts val="310"/>
              </a:spcBef>
              <a:tabLst>
                <a:tab pos="667385" algn="l"/>
              </a:tabLst>
            </a:pPr>
            <a:r>
              <a:rPr lang="en-US" sz="2400" spc="35" dirty="0">
                <a:latin typeface="Times New Roman"/>
                <a:cs typeface="Times New Roman"/>
              </a:rPr>
              <a:t>/home/local/spark/latest/bin/spark-submit ./</a:t>
            </a:r>
            <a:r>
              <a:rPr lang="en-US" sz="2400" spc="35" dirty="0" err="1">
                <a:latin typeface="Times New Roman"/>
                <a:cs typeface="Times New Roman"/>
              </a:rPr>
              <a:t>word_count.py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1979B3-27F9-634E-BCD1-1D1F6A73B01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7872D4-6825-A746-AACC-2CB78F870E37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047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l">
              <a:lnSpc>
                <a:spcPct val="100000"/>
              </a:lnSpc>
            </a:pPr>
            <a:r>
              <a:rPr spc="-25" dirty="0"/>
              <a:t>Pyspark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0626" y="1418244"/>
            <a:ext cx="4675023" cy="3682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400" spc="45" dirty="0">
                <a:latin typeface="Times New Roman"/>
                <a:cs typeface="Times New Roman"/>
              </a:rPr>
              <a:t>Pycharm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is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70" dirty="0">
                <a:latin typeface="Times New Roman"/>
                <a:cs typeface="Times New Roman"/>
              </a:rPr>
              <a:t>r</a:t>
            </a:r>
            <a:r>
              <a:rPr sz="2400" spc="100" dirty="0">
                <a:latin typeface="Times New Roman"/>
                <a:cs typeface="Times New Roman"/>
              </a:rPr>
              <a:t>e</a:t>
            </a:r>
            <a:r>
              <a:rPr sz="2400" spc="85" dirty="0">
                <a:latin typeface="Times New Roman"/>
                <a:cs typeface="Times New Roman"/>
              </a:rPr>
              <a:t>c</a:t>
            </a:r>
            <a:r>
              <a:rPr sz="2400" spc="100" dirty="0">
                <a:latin typeface="Times New Roman"/>
                <a:cs typeface="Times New Roman"/>
              </a:rPr>
              <a:t>o</a:t>
            </a:r>
            <a:r>
              <a:rPr sz="2400" spc="140" dirty="0">
                <a:latin typeface="Times New Roman"/>
                <a:cs typeface="Times New Roman"/>
              </a:rPr>
              <a:t>mmended</a:t>
            </a:r>
            <a:endParaRPr sz="24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0" dirty="0">
                <a:latin typeface="Times New Roman"/>
                <a:cs typeface="Times New Roman"/>
              </a:rPr>
              <a:t>Yo</a:t>
            </a:r>
            <a:r>
              <a:rPr sz="2400" spc="-40" dirty="0">
                <a:latin typeface="Times New Roman"/>
                <a:cs typeface="Times New Roman"/>
              </a:rPr>
              <a:t>u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85" dirty="0">
                <a:latin typeface="Times New Roman"/>
                <a:cs typeface="Times New Roman"/>
              </a:rPr>
              <a:t>can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use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70" dirty="0">
                <a:latin typeface="Times New Roman"/>
                <a:cs typeface="Times New Roman"/>
              </a:rPr>
              <a:t>pip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in</a:t>
            </a:r>
            <a:r>
              <a:rPr sz="2400" spc="-10" dirty="0">
                <a:latin typeface="Times New Roman"/>
                <a:cs typeface="Times New Roman"/>
              </a:rPr>
              <a:t>stall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50" dirty="0">
                <a:latin typeface="Times New Roman"/>
                <a:cs typeface="Times New Roman"/>
              </a:rPr>
              <a:t>pyspark</a:t>
            </a:r>
            <a:endParaRPr sz="24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295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50" dirty="0">
                <a:latin typeface="Times New Roman"/>
                <a:cs typeface="Times New Roman"/>
              </a:rPr>
              <a:t>O</a:t>
            </a:r>
            <a:r>
              <a:rPr sz="2000" spc="25" dirty="0">
                <a:latin typeface="Times New Roman"/>
                <a:cs typeface="Times New Roman"/>
              </a:rPr>
              <a:t>r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70" dirty="0">
                <a:latin typeface="Times New Roman"/>
                <a:cs typeface="Times New Roman"/>
              </a:rPr>
              <a:t>c</a:t>
            </a:r>
            <a:r>
              <a:rPr sz="2000" spc="85" dirty="0">
                <a:latin typeface="Times New Roman"/>
                <a:cs typeface="Times New Roman"/>
              </a:rPr>
              <a:t>o</a:t>
            </a:r>
            <a:r>
              <a:rPr sz="2000" spc="5" dirty="0">
                <a:latin typeface="Times New Roman"/>
                <a:cs typeface="Times New Roman"/>
              </a:rPr>
              <a:t>nfi</a:t>
            </a:r>
            <a:r>
              <a:rPr sz="2000" spc="20" dirty="0">
                <a:latin typeface="Times New Roman"/>
                <a:cs typeface="Times New Roman"/>
              </a:rPr>
              <a:t>g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in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PyCha</a:t>
            </a:r>
            <a:r>
              <a:rPr sz="2000" dirty="0">
                <a:latin typeface="Times New Roman"/>
                <a:cs typeface="Times New Roman"/>
              </a:rPr>
              <a:t>rm:</a:t>
            </a:r>
          </a:p>
          <a:p>
            <a:pPr marL="241300" marR="291465" indent="-228600">
              <a:lnSpc>
                <a:spcPts val="2160"/>
              </a:lnSpc>
              <a:spcBef>
                <a:spcPts val="520"/>
              </a:spcBef>
            </a:pPr>
            <a:r>
              <a:rPr sz="2000" spc="330" dirty="0">
                <a:latin typeface="Times New Roman"/>
                <a:cs typeface="Times New Roman"/>
              </a:rPr>
              <a:t>- </a:t>
            </a:r>
            <a:r>
              <a:rPr sz="2000" spc="-204" dirty="0">
                <a:latin typeface="Times New Roman"/>
                <a:cs typeface="Times New Roman"/>
              </a:rPr>
              <a:t> </a:t>
            </a:r>
            <a:r>
              <a:rPr sz="2000" spc="-55" dirty="0">
                <a:latin typeface="Times New Roman"/>
                <a:cs typeface="Times New Roman"/>
              </a:rPr>
              <a:t>click</a:t>
            </a:r>
            <a:r>
              <a:rPr sz="2000" spc="-30" dirty="0">
                <a:latin typeface="Times New Roman"/>
                <a:cs typeface="Times New Roman"/>
              </a:rPr>
              <a:t>[Run]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335" dirty="0">
                <a:latin typeface="Times New Roman"/>
                <a:cs typeface="Times New Roman"/>
              </a:rPr>
              <a:t>-</a:t>
            </a:r>
            <a:r>
              <a:rPr sz="2000" spc="200" dirty="0">
                <a:latin typeface="Times New Roman"/>
                <a:cs typeface="Times New Roman"/>
              </a:rPr>
              <a:t>&gt;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-40" dirty="0">
                <a:latin typeface="Times New Roman"/>
                <a:cs typeface="Times New Roman"/>
              </a:rPr>
              <a:t>[Edit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20" dirty="0">
                <a:latin typeface="Times New Roman"/>
                <a:cs typeface="Times New Roman"/>
              </a:rPr>
              <a:t>C</a:t>
            </a:r>
            <a:r>
              <a:rPr sz="2000" spc="25" dirty="0">
                <a:latin typeface="Times New Roman"/>
                <a:cs typeface="Times New Roman"/>
              </a:rPr>
              <a:t>o</a:t>
            </a:r>
            <a:r>
              <a:rPr sz="2000" spc="35" dirty="0">
                <a:latin typeface="Times New Roman"/>
                <a:cs typeface="Times New Roman"/>
              </a:rPr>
              <a:t>nfiguration</a:t>
            </a:r>
            <a:r>
              <a:rPr sz="2000" spc="45" dirty="0">
                <a:latin typeface="Times New Roman"/>
                <a:cs typeface="Times New Roman"/>
              </a:rPr>
              <a:t>s</a:t>
            </a:r>
            <a:r>
              <a:rPr sz="2000" spc="-90" dirty="0">
                <a:latin typeface="Times New Roman"/>
                <a:cs typeface="Times New Roman"/>
              </a:rPr>
              <a:t>]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335" dirty="0">
                <a:latin typeface="Times New Roman"/>
                <a:cs typeface="Times New Roman"/>
              </a:rPr>
              <a:t>-</a:t>
            </a:r>
            <a:r>
              <a:rPr sz="2000" spc="200" dirty="0">
                <a:latin typeface="Times New Roman"/>
                <a:cs typeface="Times New Roman"/>
              </a:rPr>
              <a:t>&gt;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Add[</a:t>
            </a:r>
            <a:r>
              <a:rPr sz="2000" spc="-30" dirty="0">
                <a:latin typeface="Times New Roman"/>
                <a:cs typeface="Times New Roman"/>
              </a:rPr>
              <a:t>Envir</a:t>
            </a:r>
            <a:r>
              <a:rPr sz="2000" spc="-25" dirty="0">
                <a:latin typeface="Times New Roman"/>
                <a:cs typeface="Times New Roman"/>
              </a:rPr>
              <a:t>o</a:t>
            </a:r>
            <a:r>
              <a:rPr sz="2000" spc="114" dirty="0">
                <a:latin typeface="Times New Roman"/>
                <a:cs typeface="Times New Roman"/>
              </a:rPr>
              <a:t>nmen</a:t>
            </a:r>
            <a:r>
              <a:rPr sz="2000" spc="60" dirty="0">
                <a:latin typeface="Times New Roman"/>
                <a:cs typeface="Times New Roman"/>
              </a:rPr>
              <a:t>t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20" dirty="0">
                <a:latin typeface="Times New Roman"/>
                <a:cs typeface="Times New Roman"/>
              </a:rPr>
              <a:t>va</a:t>
            </a:r>
            <a:r>
              <a:rPr sz="2000" spc="10" dirty="0">
                <a:latin typeface="Times New Roman"/>
                <a:cs typeface="Times New Roman"/>
              </a:rPr>
              <a:t>r</a:t>
            </a:r>
            <a:r>
              <a:rPr sz="2000" spc="30" dirty="0">
                <a:latin typeface="Times New Roman"/>
                <a:cs typeface="Times New Roman"/>
              </a:rPr>
              <a:t>iable</a:t>
            </a:r>
            <a:r>
              <a:rPr sz="2000" spc="35" dirty="0">
                <a:latin typeface="Times New Roman"/>
                <a:cs typeface="Times New Roman"/>
              </a:rPr>
              <a:t>s</a:t>
            </a:r>
            <a:r>
              <a:rPr sz="2000" spc="-90" dirty="0">
                <a:latin typeface="Times New Roman"/>
                <a:cs typeface="Times New Roman"/>
              </a:rPr>
              <a:t>]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4"/>
              </a:spcBef>
            </a:pP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400" spc="-25" dirty="0">
                <a:latin typeface="Times New Roman"/>
                <a:cs typeface="Times New Roman"/>
              </a:rPr>
              <a:t>Instal</a:t>
            </a:r>
            <a:r>
              <a:rPr sz="2400" spc="-15" dirty="0">
                <a:latin typeface="Times New Roman"/>
                <a:cs typeface="Times New Roman"/>
              </a:rPr>
              <a:t>l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50" dirty="0">
                <a:latin typeface="Times New Roman"/>
                <a:cs typeface="Times New Roman"/>
              </a:rPr>
              <a:t>pyspark </a:t>
            </a:r>
            <a:r>
              <a:rPr sz="2400" spc="110" dirty="0">
                <a:latin typeface="Times New Roman"/>
                <a:cs typeface="Times New Roman"/>
              </a:rPr>
              <a:t>pac</a:t>
            </a:r>
            <a:r>
              <a:rPr sz="2400" spc="70" dirty="0">
                <a:latin typeface="Times New Roman"/>
                <a:cs typeface="Times New Roman"/>
              </a:rPr>
              <a:t>ka</a:t>
            </a:r>
            <a:r>
              <a:rPr sz="2400" spc="80" dirty="0">
                <a:latin typeface="Times New Roman"/>
                <a:cs typeface="Times New Roman"/>
              </a:rPr>
              <a:t>g</a:t>
            </a:r>
            <a:r>
              <a:rPr sz="2400" spc="155" dirty="0">
                <a:latin typeface="Times New Roman"/>
                <a:cs typeface="Times New Roman"/>
              </a:rPr>
              <a:t>e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2"/>
              </a:spcBef>
              <a:buFont typeface="Arial"/>
              <a:buChar char="•"/>
            </a:pPr>
            <a:endParaRPr sz="2850" dirty="0">
              <a:latin typeface="Times New Roman"/>
              <a:cs typeface="Times New Roman"/>
            </a:endParaRPr>
          </a:p>
          <a:p>
            <a:pPr marL="241300" indent="-228600">
              <a:lnSpc>
                <a:spcPts val="2740"/>
              </a:lnSpc>
              <a:buFont typeface="Arial"/>
              <a:buChar char="•"/>
              <a:tabLst>
                <a:tab pos="241300" algn="l"/>
              </a:tabLst>
            </a:pPr>
            <a:r>
              <a:rPr sz="2400" spc="35" dirty="0">
                <a:latin typeface="Times New Roman"/>
                <a:cs typeface="Times New Roman"/>
              </a:rPr>
              <a:t>Mak</a:t>
            </a:r>
            <a:r>
              <a:rPr sz="2400" spc="30" dirty="0">
                <a:latin typeface="Times New Roman"/>
                <a:cs typeface="Times New Roman"/>
              </a:rPr>
              <a:t>e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25" dirty="0">
                <a:latin typeface="Times New Roman"/>
                <a:cs typeface="Times New Roman"/>
              </a:rPr>
              <a:t>s</a:t>
            </a:r>
            <a:r>
              <a:rPr sz="2400" spc="100" dirty="0">
                <a:latin typeface="Times New Roman"/>
                <a:cs typeface="Times New Roman"/>
              </a:rPr>
              <a:t>ure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95" dirty="0">
                <a:latin typeface="Times New Roman"/>
                <a:cs typeface="Times New Roman"/>
              </a:rPr>
              <a:t>kee</a:t>
            </a:r>
            <a:r>
              <a:rPr sz="2400" spc="105" dirty="0">
                <a:latin typeface="Times New Roman"/>
                <a:cs typeface="Times New Roman"/>
              </a:rPr>
              <a:t>p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95" dirty="0">
                <a:latin typeface="Times New Roman"/>
                <a:cs typeface="Times New Roman"/>
              </a:rPr>
              <a:t>t</a:t>
            </a:r>
            <a:r>
              <a:rPr sz="2400" spc="135" dirty="0">
                <a:latin typeface="Times New Roman"/>
                <a:cs typeface="Times New Roman"/>
              </a:rPr>
              <a:t>h</a:t>
            </a:r>
            <a:r>
              <a:rPr sz="2400" spc="125" dirty="0">
                <a:latin typeface="Times New Roman"/>
                <a:cs typeface="Times New Roman"/>
              </a:rPr>
              <a:t>e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75" dirty="0">
                <a:latin typeface="Times New Roman"/>
                <a:cs typeface="Times New Roman"/>
              </a:rPr>
              <a:t>sa</a:t>
            </a:r>
            <a:r>
              <a:rPr sz="2400" spc="135" dirty="0">
                <a:latin typeface="Times New Roman"/>
                <a:cs typeface="Times New Roman"/>
              </a:rPr>
              <a:t>m</a:t>
            </a:r>
            <a:r>
              <a:rPr sz="2400" spc="155" dirty="0">
                <a:latin typeface="Times New Roman"/>
                <a:cs typeface="Times New Roman"/>
              </a:rPr>
              <a:t>e</a:t>
            </a:r>
            <a:r>
              <a:rPr sz="2400" spc="70" dirty="0">
                <a:latin typeface="Times New Roman"/>
                <a:cs typeface="Times New Roman"/>
              </a:rPr>
              <a:t> py</a:t>
            </a:r>
            <a:r>
              <a:rPr sz="2400" spc="45" dirty="0">
                <a:latin typeface="Times New Roman"/>
                <a:cs typeface="Times New Roman"/>
              </a:rPr>
              <a:t>t</a:t>
            </a:r>
            <a:r>
              <a:rPr sz="2400" spc="125" dirty="0">
                <a:latin typeface="Times New Roman"/>
                <a:cs typeface="Times New Roman"/>
              </a:rPr>
              <a:t>hon</a:t>
            </a:r>
            <a:endParaRPr sz="2400" dirty="0">
              <a:latin typeface="Times New Roman"/>
              <a:cs typeface="Times New Roman"/>
            </a:endParaRPr>
          </a:p>
          <a:p>
            <a:pPr marL="241300">
              <a:lnSpc>
                <a:spcPts val="2740"/>
              </a:lnSpc>
            </a:pPr>
            <a:r>
              <a:rPr sz="2400" spc="25" dirty="0">
                <a:latin typeface="Times New Roman"/>
                <a:cs typeface="Times New Roman"/>
              </a:rPr>
              <a:t>versio</a:t>
            </a:r>
            <a:r>
              <a:rPr sz="2400" spc="120" dirty="0">
                <a:latin typeface="Times New Roman"/>
                <a:cs typeface="Times New Roman"/>
              </a:rPr>
              <a:t>n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25" dirty="0">
                <a:latin typeface="Times New Roman"/>
                <a:cs typeface="Times New Roman"/>
              </a:rPr>
              <a:t>f</a:t>
            </a:r>
            <a:r>
              <a:rPr sz="2400" spc="50" dirty="0">
                <a:latin typeface="Times New Roman"/>
                <a:cs typeface="Times New Roman"/>
              </a:rPr>
              <a:t>o</a:t>
            </a:r>
            <a:r>
              <a:rPr sz="2400" spc="5" dirty="0">
                <a:latin typeface="Times New Roman"/>
                <a:cs typeface="Times New Roman"/>
              </a:rPr>
              <a:t>r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65" dirty="0">
                <a:latin typeface="Times New Roman"/>
                <a:cs typeface="Times New Roman"/>
              </a:rPr>
              <a:t>d</a:t>
            </a:r>
            <a:r>
              <a:rPr sz="2400" spc="-10" dirty="0">
                <a:latin typeface="Times New Roman"/>
                <a:cs typeface="Times New Roman"/>
              </a:rPr>
              <a:t>river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135" dirty="0">
                <a:latin typeface="Times New Roman"/>
                <a:cs typeface="Times New Roman"/>
              </a:rPr>
              <a:t>and</a:t>
            </a:r>
            <a:r>
              <a:rPr sz="2400" spc="55" dirty="0">
                <a:latin typeface="Times New Roman"/>
                <a:cs typeface="Times New Roman"/>
              </a:rPr>
              <a:t> wo</a:t>
            </a:r>
            <a:r>
              <a:rPr sz="2400" spc="25" dirty="0">
                <a:latin typeface="Times New Roman"/>
                <a:cs typeface="Times New Roman"/>
              </a:rPr>
              <a:t>rker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83580" y="0"/>
            <a:ext cx="2911221" cy="68579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FBC3B-9985-7047-AAA8-5F7D8DCEE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7872D4-6825-A746-AACC-2CB78F870E37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52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Partitio</a:t>
            </a:r>
            <a:r>
              <a:rPr spc="-20" dirty="0"/>
              <a:t>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7704" y="1582729"/>
            <a:ext cx="7746683" cy="41088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75" dirty="0">
                <a:latin typeface="Times New Roman"/>
                <a:cs typeface="Times New Roman"/>
              </a:rPr>
              <a:t>Data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110" dirty="0">
                <a:latin typeface="Times New Roman"/>
                <a:cs typeface="Times New Roman"/>
              </a:rPr>
              <a:t>are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100" dirty="0">
                <a:latin typeface="Times New Roman"/>
                <a:cs typeface="Times New Roman"/>
              </a:rPr>
              <a:t>s</a:t>
            </a:r>
            <a:r>
              <a:rPr sz="2800" spc="145" dirty="0">
                <a:latin typeface="Times New Roman"/>
                <a:cs typeface="Times New Roman"/>
              </a:rPr>
              <a:t>p</a:t>
            </a:r>
            <a:r>
              <a:rPr sz="2800" spc="-70" dirty="0">
                <a:latin typeface="Times New Roman"/>
                <a:cs typeface="Times New Roman"/>
              </a:rPr>
              <a:t>lit</a:t>
            </a:r>
            <a:r>
              <a:rPr sz="2800" spc="60" dirty="0">
                <a:latin typeface="Times New Roman"/>
                <a:cs typeface="Times New Roman"/>
              </a:rPr>
              <a:t> </a:t>
            </a:r>
            <a:r>
              <a:rPr sz="2800" spc="65" dirty="0">
                <a:latin typeface="Times New Roman"/>
                <a:cs typeface="Times New Roman"/>
              </a:rPr>
              <a:t>into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spc="25" dirty="0">
                <a:latin typeface="Times New Roman"/>
                <a:cs typeface="Times New Roman"/>
              </a:rPr>
              <a:t>multipl</a:t>
            </a:r>
            <a:r>
              <a:rPr sz="2800" spc="35" dirty="0">
                <a:latin typeface="Times New Roman"/>
                <a:cs typeface="Times New Roman"/>
              </a:rPr>
              <a:t>e </a:t>
            </a:r>
            <a:r>
              <a:rPr sz="2800" spc="60" dirty="0">
                <a:latin typeface="Times New Roman"/>
                <a:cs typeface="Times New Roman"/>
              </a:rPr>
              <a:t>partitions</a:t>
            </a:r>
            <a:r>
              <a:rPr sz="2800" spc="55" dirty="0">
                <a:latin typeface="Times New Roman"/>
                <a:cs typeface="Times New Roman"/>
              </a:rPr>
              <a:t> by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spc="80" dirty="0">
                <a:latin typeface="Times New Roman"/>
                <a:cs typeface="Times New Roman"/>
              </a:rPr>
              <a:t>hashin</a:t>
            </a:r>
            <a:r>
              <a:rPr sz="2800" spc="95" dirty="0">
                <a:latin typeface="Times New Roman"/>
                <a:cs typeface="Times New Roman"/>
              </a:rPr>
              <a:t>g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30" dirty="0">
                <a:latin typeface="Times New Roman"/>
                <a:cs typeface="Times New Roman"/>
              </a:rPr>
              <a:t>fun</a:t>
            </a:r>
            <a:r>
              <a:rPr sz="2800" spc="20" dirty="0">
                <a:latin typeface="Times New Roman"/>
                <a:cs typeface="Times New Roman"/>
              </a:rPr>
              <a:t>c</a:t>
            </a:r>
            <a:r>
              <a:rPr sz="2800" spc="40" dirty="0">
                <a:latin typeface="Times New Roman"/>
                <a:cs typeface="Times New Roman"/>
              </a:rPr>
              <a:t>tion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25" dirty="0">
                <a:latin typeface="Times New Roman"/>
                <a:cs typeface="Times New Roman"/>
              </a:rPr>
              <a:t>Ensure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spc="135" dirty="0">
                <a:latin typeface="Times New Roman"/>
                <a:cs typeface="Times New Roman"/>
              </a:rPr>
              <a:t>the</a:t>
            </a:r>
            <a:r>
              <a:rPr sz="2800" spc="55" dirty="0">
                <a:latin typeface="Times New Roman"/>
                <a:cs typeface="Times New Roman"/>
              </a:rPr>
              <a:t> </a:t>
            </a:r>
            <a:r>
              <a:rPr sz="2800" spc="60" dirty="0">
                <a:latin typeface="Times New Roman"/>
                <a:cs typeface="Times New Roman"/>
              </a:rPr>
              <a:t>partitions </a:t>
            </a:r>
            <a:r>
              <a:rPr sz="2800" spc="110" dirty="0">
                <a:latin typeface="Times New Roman"/>
                <a:cs typeface="Times New Roman"/>
              </a:rPr>
              <a:t>are</a:t>
            </a:r>
            <a:r>
              <a:rPr sz="2800" spc="60" dirty="0">
                <a:latin typeface="Times New Roman"/>
                <a:cs typeface="Times New Roman"/>
              </a:rPr>
              <a:t> </a:t>
            </a:r>
            <a:r>
              <a:rPr sz="2800" spc="80" dirty="0">
                <a:latin typeface="Times New Roman"/>
                <a:cs typeface="Times New Roman"/>
              </a:rPr>
              <a:t>balanced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ts val="319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85" dirty="0">
                <a:latin typeface="Times New Roman"/>
                <a:cs typeface="Times New Roman"/>
              </a:rPr>
              <a:t>Com</a:t>
            </a:r>
            <a:r>
              <a:rPr sz="2800" spc="110" dirty="0">
                <a:latin typeface="Times New Roman"/>
                <a:cs typeface="Times New Roman"/>
              </a:rPr>
              <a:t>m</a:t>
            </a:r>
            <a:r>
              <a:rPr sz="2800" spc="160" dirty="0">
                <a:latin typeface="Times New Roman"/>
                <a:cs typeface="Times New Roman"/>
              </a:rPr>
              <a:t>o</a:t>
            </a:r>
            <a:r>
              <a:rPr sz="2800" spc="165" dirty="0">
                <a:latin typeface="Times New Roman"/>
                <a:cs typeface="Times New Roman"/>
              </a:rPr>
              <a:t>n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15" dirty="0">
                <a:latin typeface="Times New Roman"/>
                <a:cs typeface="Times New Roman"/>
              </a:rPr>
              <a:t>siz</a:t>
            </a:r>
            <a:r>
              <a:rPr sz="2800" spc="20" dirty="0">
                <a:latin typeface="Times New Roman"/>
                <a:cs typeface="Times New Roman"/>
              </a:rPr>
              <a:t>e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spc="50" dirty="0">
                <a:latin typeface="Times New Roman"/>
                <a:cs typeface="Times New Roman"/>
              </a:rPr>
              <a:t>o</a:t>
            </a:r>
            <a:r>
              <a:rPr sz="2800" spc="35" dirty="0">
                <a:latin typeface="Times New Roman"/>
                <a:cs typeface="Times New Roman"/>
              </a:rPr>
              <a:t>f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145" dirty="0">
                <a:latin typeface="Times New Roman"/>
                <a:cs typeface="Times New Roman"/>
              </a:rPr>
              <a:t>a</a:t>
            </a:r>
            <a:r>
              <a:rPr sz="2800" spc="55" dirty="0">
                <a:latin typeface="Times New Roman"/>
                <a:cs typeface="Times New Roman"/>
              </a:rPr>
              <a:t> </a:t>
            </a:r>
            <a:r>
              <a:rPr sz="2800" spc="180" dirty="0">
                <a:latin typeface="Times New Roman"/>
                <a:cs typeface="Times New Roman"/>
              </a:rPr>
              <a:t>p</a:t>
            </a:r>
            <a:r>
              <a:rPr sz="2800" spc="165" dirty="0">
                <a:latin typeface="Times New Roman"/>
                <a:cs typeface="Times New Roman"/>
              </a:rPr>
              <a:t>a</a:t>
            </a:r>
            <a:r>
              <a:rPr sz="2800" spc="15" dirty="0">
                <a:latin typeface="Times New Roman"/>
                <a:cs typeface="Times New Roman"/>
              </a:rPr>
              <a:t>rtiti</a:t>
            </a:r>
            <a:r>
              <a:rPr sz="2800" spc="35" dirty="0">
                <a:latin typeface="Times New Roman"/>
                <a:cs typeface="Times New Roman"/>
              </a:rPr>
              <a:t>o</a:t>
            </a:r>
            <a:r>
              <a:rPr sz="2800" spc="125" dirty="0">
                <a:latin typeface="Times New Roman"/>
                <a:cs typeface="Times New Roman"/>
              </a:rPr>
              <a:t>n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-60" dirty="0">
                <a:latin typeface="Times New Roman"/>
                <a:cs typeface="Times New Roman"/>
              </a:rPr>
              <a:t>is</a:t>
            </a:r>
            <a:r>
              <a:rPr sz="2800" spc="60" dirty="0">
                <a:latin typeface="Times New Roman"/>
                <a:cs typeface="Times New Roman"/>
              </a:rPr>
              <a:t> </a:t>
            </a:r>
            <a:r>
              <a:rPr sz="2800" spc="75" dirty="0">
                <a:latin typeface="Times New Roman"/>
                <a:cs typeface="Times New Roman"/>
              </a:rPr>
              <a:t>6</a:t>
            </a:r>
            <a:r>
              <a:rPr sz="2800" dirty="0">
                <a:latin typeface="Times New Roman"/>
                <a:cs typeface="Times New Roman"/>
              </a:rPr>
              <a:t>4</a:t>
            </a:r>
            <a:r>
              <a:rPr sz="2800" spc="10" dirty="0">
                <a:latin typeface="Times New Roman"/>
                <a:cs typeface="Times New Roman"/>
              </a:rPr>
              <a:t>M</a:t>
            </a:r>
            <a:r>
              <a:rPr sz="2800" spc="-210" dirty="0">
                <a:latin typeface="Times New Roman"/>
                <a:cs typeface="Times New Roman"/>
              </a:rPr>
              <a:t>B,</a:t>
            </a:r>
            <a:r>
              <a:rPr sz="2800" spc="60" dirty="0">
                <a:latin typeface="Times New Roman"/>
                <a:cs typeface="Times New Roman"/>
              </a:rPr>
              <a:t> </a:t>
            </a:r>
            <a:r>
              <a:rPr sz="2800" spc="105" dirty="0">
                <a:latin typeface="Times New Roman"/>
                <a:cs typeface="Times New Roman"/>
              </a:rPr>
              <a:t>co</a:t>
            </a:r>
            <a:r>
              <a:rPr sz="2800" spc="175" dirty="0">
                <a:latin typeface="Times New Roman"/>
                <a:cs typeface="Times New Roman"/>
              </a:rPr>
              <a:t>m</a:t>
            </a:r>
            <a:r>
              <a:rPr sz="2800" spc="210" dirty="0">
                <a:latin typeface="Times New Roman"/>
                <a:cs typeface="Times New Roman"/>
              </a:rPr>
              <a:t>m</a:t>
            </a:r>
            <a:r>
              <a:rPr sz="2800" spc="145" dirty="0">
                <a:latin typeface="Times New Roman"/>
                <a:cs typeface="Times New Roman"/>
              </a:rPr>
              <a:t>o</a:t>
            </a:r>
            <a:r>
              <a:rPr sz="2800" spc="125" dirty="0">
                <a:latin typeface="Times New Roman"/>
                <a:cs typeface="Times New Roman"/>
              </a:rPr>
              <a:t>n</a:t>
            </a:r>
            <a:r>
              <a:rPr sz="2800" spc="45" dirty="0">
                <a:latin typeface="Times New Roman"/>
                <a:cs typeface="Times New Roman"/>
              </a:rPr>
              <a:t> </a:t>
            </a:r>
            <a:r>
              <a:rPr sz="2800" spc="170" dirty="0">
                <a:latin typeface="Times New Roman"/>
                <a:cs typeface="Times New Roman"/>
              </a:rPr>
              <a:t>numb</a:t>
            </a:r>
            <a:r>
              <a:rPr sz="2800" spc="145" dirty="0">
                <a:latin typeface="Times New Roman"/>
                <a:cs typeface="Times New Roman"/>
              </a:rPr>
              <a:t>e</a:t>
            </a:r>
            <a:r>
              <a:rPr sz="2800" spc="5" dirty="0">
                <a:latin typeface="Times New Roman"/>
                <a:cs typeface="Times New Roman"/>
              </a:rPr>
              <a:t>r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200" dirty="0">
                <a:latin typeface="Times New Roman"/>
                <a:cs typeface="Times New Roman"/>
              </a:rPr>
              <a:t>o</a:t>
            </a:r>
            <a:r>
              <a:rPr sz="2800" spc="-114" dirty="0">
                <a:latin typeface="Times New Roman"/>
                <a:cs typeface="Times New Roman"/>
              </a:rPr>
              <a:t>f</a:t>
            </a:r>
            <a:r>
              <a:rPr sz="2800" spc="50" dirty="0">
                <a:latin typeface="Times New Roman"/>
                <a:cs typeface="Times New Roman"/>
              </a:rPr>
              <a:t> </a:t>
            </a:r>
            <a:r>
              <a:rPr sz="2800" spc="180" dirty="0">
                <a:latin typeface="Times New Roman"/>
                <a:cs typeface="Times New Roman"/>
              </a:rPr>
              <a:t>p</a:t>
            </a:r>
            <a:r>
              <a:rPr sz="2800" spc="165" dirty="0">
                <a:latin typeface="Times New Roman"/>
                <a:cs typeface="Times New Roman"/>
              </a:rPr>
              <a:t>a</a:t>
            </a:r>
            <a:r>
              <a:rPr sz="2800" spc="15" dirty="0">
                <a:latin typeface="Times New Roman"/>
                <a:cs typeface="Times New Roman"/>
              </a:rPr>
              <a:t>rtiti</a:t>
            </a:r>
            <a:r>
              <a:rPr sz="2800" spc="35" dirty="0">
                <a:latin typeface="Times New Roman"/>
                <a:cs typeface="Times New Roman"/>
              </a:rPr>
              <a:t>o</a:t>
            </a:r>
            <a:r>
              <a:rPr sz="2800" spc="125" dirty="0">
                <a:latin typeface="Times New Roman"/>
                <a:cs typeface="Times New Roman"/>
              </a:rPr>
              <a:t>n</a:t>
            </a:r>
            <a:r>
              <a:rPr lang="en-US" sz="2800" spc="125" dirty="0">
                <a:latin typeface="Times New Roman"/>
                <a:cs typeface="Times New Roman"/>
              </a:rPr>
              <a:t>s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sz="2800" spc="-60" dirty="0">
                <a:latin typeface="Times New Roman"/>
                <a:cs typeface="Times New Roman"/>
              </a:rPr>
              <a:t>is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70" dirty="0">
                <a:latin typeface="Times New Roman"/>
                <a:cs typeface="Times New Roman"/>
              </a:rPr>
              <a:t>2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200" dirty="0">
                <a:latin typeface="Times New Roman"/>
                <a:cs typeface="Times New Roman"/>
              </a:rPr>
              <a:t>o</a:t>
            </a:r>
            <a:r>
              <a:rPr sz="2800" spc="5" dirty="0">
                <a:latin typeface="Times New Roman"/>
                <a:cs typeface="Times New Roman"/>
              </a:rPr>
              <a:t>r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70" dirty="0">
                <a:latin typeface="Times New Roman"/>
                <a:cs typeface="Times New Roman"/>
              </a:rPr>
              <a:t>3</a:t>
            </a:r>
            <a:r>
              <a:rPr sz="2800" spc="55" dirty="0">
                <a:latin typeface="Times New Roman"/>
                <a:cs typeface="Times New Roman"/>
              </a:rPr>
              <a:t> </a:t>
            </a:r>
            <a:r>
              <a:rPr sz="2800" spc="70" dirty="0">
                <a:latin typeface="Times New Roman"/>
                <a:cs typeface="Times New Roman"/>
              </a:rPr>
              <a:t>times </a:t>
            </a:r>
            <a:r>
              <a:rPr sz="2800" spc="50" dirty="0">
                <a:latin typeface="Times New Roman"/>
                <a:cs typeface="Times New Roman"/>
              </a:rPr>
              <a:t>o</a:t>
            </a:r>
            <a:r>
              <a:rPr sz="2800" spc="35" dirty="0">
                <a:latin typeface="Times New Roman"/>
                <a:cs typeface="Times New Roman"/>
              </a:rPr>
              <a:t>f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145" dirty="0">
                <a:latin typeface="Times New Roman"/>
                <a:cs typeface="Times New Roman"/>
              </a:rPr>
              <a:t>the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50" dirty="0">
                <a:latin typeface="Times New Roman"/>
                <a:cs typeface="Times New Roman"/>
              </a:rPr>
              <a:t>#wor</a:t>
            </a:r>
            <a:r>
              <a:rPr sz="2800" spc="60" dirty="0">
                <a:latin typeface="Times New Roman"/>
                <a:cs typeface="Times New Roman"/>
              </a:rPr>
              <a:t>k</a:t>
            </a:r>
            <a:r>
              <a:rPr sz="2800" spc="75" dirty="0">
                <a:latin typeface="Times New Roman"/>
                <a:cs typeface="Times New Roman"/>
              </a:rPr>
              <a:t>er</a:t>
            </a:r>
            <a:r>
              <a:rPr sz="2800" spc="80" dirty="0">
                <a:latin typeface="Times New Roman"/>
                <a:cs typeface="Times New Roman"/>
              </a:rPr>
              <a:t>s</a:t>
            </a:r>
            <a:r>
              <a:rPr lang="en-US" sz="2800" spc="80" dirty="0">
                <a:latin typeface="Times New Roman"/>
                <a:cs typeface="Times New Roman"/>
              </a:rPr>
              <a:t> 			// many workers at </a:t>
            </a:r>
            <a:r>
              <a:rPr lang="en-US" sz="2800" spc="80" dirty="0" err="1">
                <a:latin typeface="Times New Roman"/>
                <a:cs typeface="Times New Roman"/>
              </a:rPr>
              <a:t>Vocareum</a:t>
            </a:r>
            <a:r>
              <a:rPr lang="en-US" sz="2800" spc="80" dirty="0">
                <a:latin typeface="Times New Roman"/>
                <a:cs typeface="Times New Roman"/>
              </a:rPr>
              <a:t> 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ts val="319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0" dirty="0">
                <a:latin typeface="Times New Roman"/>
                <a:cs typeface="Times New Roman"/>
              </a:rPr>
              <a:t>Le</a:t>
            </a:r>
            <a:r>
              <a:rPr sz="2800" spc="-45" dirty="0">
                <a:latin typeface="Times New Roman"/>
                <a:cs typeface="Times New Roman"/>
              </a:rPr>
              <a:t>s</a:t>
            </a:r>
            <a:r>
              <a:rPr sz="2800" spc="40" dirty="0">
                <a:latin typeface="Times New Roman"/>
                <a:cs typeface="Times New Roman"/>
              </a:rPr>
              <a:t>s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180" dirty="0">
                <a:latin typeface="Times New Roman"/>
                <a:cs typeface="Times New Roman"/>
              </a:rPr>
              <a:t>p</a:t>
            </a:r>
            <a:r>
              <a:rPr sz="2800" spc="165" dirty="0">
                <a:latin typeface="Times New Roman"/>
                <a:cs typeface="Times New Roman"/>
              </a:rPr>
              <a:t>a</a:t>
            </a:r>
            <a:r>
              <a:rPr sz="2800" spc="15" dirty="0">
                <a:latin typeface="Times New Roman"/>
                <a:cs typeface="Times New Roman"/>
              </a:rPr>
              <a:t>rtiti</a:t>
            </a:r>
            <a:r>
              <a:rPr sz="2800" spc="35" dirty="0">
                <a:latin typeface="Times New Roman"/>
                <a:cs typeface="Times New Roman"/>
              </a:rPr>
              <a:t>o</a:t>
            </a:r>
            <a:r>
              <a:rPr sz="2800" spc="125" dirty="0">
                <a:latin typeface="Times New Roman"/>
                <a:cs typeface="Times New Roman"/>
              </a:rPr>
              <a:t>n</a:t>
            </a:r>
            <a:r>
              <a:rPr sz="2800" spc="40" dirty="0">
                <a:latin typeface="Times New Roman"/>
                <a:cs typeface="Times New Roman"/>
              </a:rPr>
              <a:t> </a:t>
            </a:r>
            <a:r>
              <a:rPr sz="2800" spc="100" dirty="0">
                <a:latin typeface="Times New Roman"/>
                <a:cs typeface="Times New Roman"/>
              </a:rPr>
              <a:t>s</a:t>
            </a:r>
            <a:r>
              <a:rPr sz="2800" spc="145" dirty="0">
                <a:latin typeface="Times New Roman"/>
                <a:cs typeface="Times New Roman"/>
              </a:rPr>
              <a:t>o</a:t>
            </a:r>
            <a:r>
              <a:rPr sz="2800" spc="90" dirty="0">
                <a:latin typeface="Times New Roman"/>
                <a:cs typeface="Times New Roman"/>
              </a:rPr>
              <a:t>metime</a:t>
            </a:r>
            <a:r>
              <a:rPr sz="2800" spc="75" dirty="0">
                <a:latin typeface="Times New Roman"/>
                <a:cs typeface="Times New Roman"/>
              </a:rPr>
              <a:t>s</a:t>
            </a:r>
            <a:r>
              <a:rPr sz="2800" spc="50" dirty="0">
                <a:latin typeface="Times New Roman"/>
                <a:cs typeface="Times New Roman"/>
              </a:rPr>
              <a:t> </a:t>
            </a:r>
            <a:r>
              <a:rPr sz="2800" spc="60" dirty="0">
                <a:latin typeface="Times New Roman"/>
                <a:cs typeface="Times New Roman"/>
              </a:rPr>
              <a:t>ma</a:t>
            </a:r>
            <a:r>
              <a:rPr sz="2800" spc="55" dirty="0">
                <a:latin typeface="Times New Roman"/>
                <a:cs typeface="Times New Roman"/>
              </a:rPr>
              <a:t>y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90" dirty="0">
                <a:latin typeface="Times New Roman"/>
                <a:cs typeface="Times New Roman"/>
              </a:rPr>
              <a:t>lead</a:t>
            </a:r>
            <a:r>
              <a:rPr sz="2800" spc="60" dirty="0">
                <a:latin typeface="Times New Roman"/>
                <a:cs typeface="Times New Roman"/>
              </a:rPr>
              <a:t> </a:t>
            </a:r>
            <a:r>
              <a:rPr sz="2800" spc="100" dirty="0">
                <a:latin typeface="Times New Roman"/>
                <a:cs typeface="Times New Roman"/>
              </a:rPr>
              <a:t>t</a:t>
            </a:r>
            <a:r>
              <a:rPr sz="2800" spc="195" dirty="0">
                <a:latin typeface="Times New Roman"/>
                <a:cs typeface="Times New Roman"/>
              </a:rPr>
              <a:t>o</a:t>
            </a:r>
            <a:r>
              <a:rPr sz="2800" spc="60" dirty="0">
                <a:latin typeface="Times New Roman"/>
                <a:cs typeface="Times New Roman"/>
              </a:rPr>
              <a:t> </a:t>
            </a:r>
            <a:r>
              <a:rPr sz="2800" spc="125" dirty="0">
                <a:latin typeface="Times New Roman"/>
                <a:cs typeface="Times New Roman"/>
              </a:rPr>
              <a:t>better</a:t>
            </a:r>
            <a:r>
              <a:rPr sz="2800" spc="70" dirty="0">
                <a:latin typeface="Times New Roman"/>
                <a:cs typeface="Times New Roman"/>
              </a:rPr>
              <a:t> per</a:t>
            </a:r>
            <a:r>
              <a:rPr sz="2800" spc="60" dirty="0">
                <a:latin typeface="Times New Roman"/>
                <a:cs typeface="Times New Roman"/>
              </a:rPr>
              <a:t>f</a:t>
            </a:r>
            <a:r>
              <a:rPr sz="2800" spc="130" dirty="0">
                <a:latin typeface="Times New Roman"/>
                <a:cs typeface="Times New Roman"/>
              </a:rPr>
              <a:t>orm</a:t>
            </a:r>
            <a:r>
              <a:rPr sz="2800" spc="114" dirty="0">
                <a:latin typeface="Times New Roman"/>
                <a:cs typeface="Times New Roman"/>
              </a:rPr>
              <a:t>a</a:t>
            </a:r>
            <a:r>
              <a:rPr sz="2800" spc="75" dirty="0">
                <a:latin typeface="Times New Roman"/>
                <a:cs typeface="Times New Roman"/>
              </a:rPr>
              <a:t>n</a:t>
            </a:r>
            <a:r>
              <a:rPr sz="2800" spc="60" dirty="0">
                <a:latin typeface="Times New Roman"/>
                <a:cs typeface="Times New Roman"/>
              </a:rPr>
              <a:t>c</a:t>
            </a:r>
            <a:r>
              <a:rPr sz="2800" spc="185" dirty="0">
                <a:latin typeface="Times New Roman"/>
                <a:cs typeface="Times New Roman"/>
              </a:rPr>
              <a:t>e</a:t>
            </a:r>
            <a:r>
              <a:rPr sz="2800" spc="45" dirty="0">
                <a:latin typeface="Times New Roman"/>
                <a:cs typeface="Times New Roman"/>
              </a:rPr>
              <a:t> </a:t>
            </a:r>
            <a:r>
              <a:rPr sz="2800" spc="125" dirty="0">
                <a:latin typeface="Times New Roman"/>
                <a:cs typeface="Times New Roman"/>
              </a:rPr>
              <a:t>because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sz="2800" spc="35" dirty="0">
                <a:latin typeface="Times New Roman"/>
                <a:cs typeface="Times New Roman"/>
              </a:rPr>
              <a:t>of</a:t>
            </a:r>
            <a:r>
              <a:rPr sz="2800" spc="80" dirty="0">
                <a:latin typeface="Times New Roman"/>
                <a:cs typeface="Times New Roman"/>
              </a:rPr>
              <a:t> </a:t>
            </a:r>
            <a:r>
              <a:rPr sz="2800" spc="135" dirty="0">
                <a:latin typeface="Times New Roman"/>
                <a:cs typeface="Times New Roman"/>
              </a:rPr>
              <a:t>the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</a:t>
            </a:r>
            <a:r>
              <a:rPr sz="2800" spc="125" dirty="0">
                <a:latin typeface="Times New Roman"/>
                <a:cs typeface="Times New Roman"/>
              </a:rPr>
              <a:t>o</a:t>
            </a:r>
            <a:r>
              <a:rPr sz="2800" spc="100" dirty="0">
                <a:latin typeface="Times New Roman"/>
                <a:cs typeface="Times New Roman"/>
              </a:rPr>
              <a:t>s</a:t>
            </a:r>
            <a:r>
              <a:rPr sz="2800" spc="105" dirty="0">
                <a:latin typeface="Times New Roman"/>
                <a:cs typeface="Times New Roman"/>
              </a:rPr>
              <a:t>t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35" dirty="0">
                <a:latin typeface="Times New Roman"/>
                <a:cs typeface="Times New Roman"/>
              </a:rPr>
              <a:t>of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25" dirty="0">
                <a:latin typeface="Times New Roman"/>
                <a:cs typeface="Times New Roman"/>
              </a:rPr>
              <a:t>“pa</a:t>
            </a:r>
            <a:r>
              <a:rPr sz="2800" spc="20" dirty="0">
                <a:latin typeface="Times New Roman"/>
                <a:cs typeface="Times New Roman"/>
              </a:rPr>
              <a:t>r</a:t>
            </a:r>
            <a:r>
              <a:rPr sz="2800" spc="15" dirty="0">
                <a:latin typeface="Times New Roman"/>
                <a:cs typeface="Times New Roman"/>
              </a:rPr>
              <a:t>titi</a:t>
            </a:r>
            <a:r>
              <a:rPr sz="2800" spc="30" dirty="0">
                <a:latin typeface="Times New Roman"/>
                <a:cs typeface="Times New Roman"/>
              </a:rPr>
              <a:t>o</a:t>
            </a:r>
            <a:r>
              <a:rPr sz="2800" spc="-70" dirty="0">
                <a:latin typeface="Times New Roman"/>
                <a:cs typeface="Times New Roman"/>
              </a:rPr>
              <a:t>n”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55" dirty="0">
                <a:latin typeface="Times New Roman"/>
                <a:cs typeface="Times New Roman"/>
              </a:rPr>
              <a:t>Repa</a:t>
            </a:r>
            <a:r>
              <a:rPr sz="2800" spc="40" dirty="0">
                <a:latin typeface="Times New Roman"/>
                <a:cs typeface="Times New Roman"/>
              </a:rPr>
              <a:t>r</a:t>
            </a:r>
            <a:r>
              <a:rPr sz="2800" spc="35" dirty="0">
                <a:latin typeface="Times New Roman"/>
                <a:cs typeface="Times New Roman"/>
              </a:rPr>
              <a:t>tition</a:t>
            </a:r>
            <a:r>
              <a:rPr sz="2800" spc="-130" dirty="0">
                <a:latin typeface="Times New Roman"/>
                <a:cs typeface="Times New Roman"/>
              </a:rPr>
              <a:t>(</a:t>
            </a:r>
            <a:r>
              <a:rPr sz="2800" spc="30" dirty="0">
                <a:latin typeface="Times New Roman"/>
                <a:cs typeface="Times New Roman"/>
              </a:rPr>
              <a:t>fun</a:t>
            </a:r>
            <a:r>
              <a:rPr sz="2800" spc="25" dirty="0">
                <a:latin typeface="Times New Roman"/>
                <a:cs typeface="Times New Roman"/>
              </a:rPr>
              <a:t>c</a:t>
            </a:r>
            <a:r>
              <a:rPr sz="2800" spc="-95" dirty="0">
                <a:latin typeface="Times New Roman"/>
                <a:cs typeface="Times New Roman"/>
              </a:rPr>
              <a:t>,</a:t>
            </a:r>
            <a:r>
              <a:rPr sz="2800" spc="55" dirty="0">
                <a:latin typeface="Times New Roman"/>
                <a:cs typeface="Times New Roman"/>
              </a:rPr>
              <a:t> </a:t>
            </a:r>
            <a:r>
              <a:rPr sz="2800" spc="65" dirty="0">
                <a:latin typeface="Times New Roman"/>
                <a:cs typeface="Times New Roman"/>
              </a:rPr>
              <a:t>num)</a:t>
            </a:r>
            <a:r>
              <a:rPr lang="en-US" sz="2800" spc="65" dirty="0">
                <a:latin typeface="Times New Roman"/>
                <a:cs typeface="Times New Roman"/>
              </a:rPr>
              <a:t> is a function to use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D2917-0A07-F944-91F5-C1E41E05C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7872D4-6825-A746-AACC-2CB78F870E3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8119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5" dirty="0"/>
              <a:t>Se</a:t>
            </a:r>
            <a:r>
              <a:rPr spc="10" dirty="0"/>
              <a:t>t</a:t>
            </a:r>
            <a:r>
              <a:rPr spc="105" dirty="0"/>
              <a:t> </a:t>
            </a:r>
            <a:r>
              <a:rPr spc="-45" dirty="0"/>
              <a:t>envi</a:t>
            </a:r>
            <a:r>
              <a:rPr spc="150" dirty="0"/>
              <a:t>ronmen</a:t>
            </a:r>
            <a:r>
              <a:rPr spc="85" dirty="0"/>
              <a:t>t</a:t>
            </a:r>
            <a:r>
              <a:rPr spc="110" dirty="0"/>
              <a:t> </a:t>
            </a:r>
            <a:r>
              <a:rPr spc="-235" dirty="0"/>
              <a:t>v</a:t>
            </a:r>
            <a:r>
              <a:rPr spc="25" dirty="0"/>
              <a:t>ariables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7704" y="1860849"/>
            <a:ext cx="7943088" cy="2529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85" dirty="0">
                <a:latin typeface="Times New Roman"/>
                <a:cs typeface="Times New Roman"/>
              </a:rPr>
              <a:t>S</a:t>
            </a:r>
            <a:r>
              <a:rPr sz="2800" spc="-75" dirty="0">
                <a:latin typeface="Times New Roman"/>
                <a:cs typeface="Times New Roman"/>
              </a:rPr>
              <a:t>P</a:t>
            </a:r>
            <a:r>
              <a:rPr sz="2800" spc="-265" dirty="0">
                <a:latin typeface="Times New Roman"/>
                <a:cs typeface="Times New Roman"/>
              </a:rPr>
              <a:t>ARK_</a:t>
            </a:r>
            <a:r>
              <a:rPr sz="2800" spc="-270" dirty="0">
                <a:latin typeface="Times New Roman"/>
                <a:cs typeface="Times New Roman"/>
              </a:rPr>
              <a:t>H</a:t>
            </a:r>
            <a:r>
              <a:rPr sz="2800" spc="-110" dirty="0">
                <a:latin typeface="Times New Roman"/>
                <a:cs typeface="Times New Roman"/>
              </a:rPr>
              <a:t>OME</a:t>
            </a:r>
            <a:endParaRPr sz="2800" dirty="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235"/>
              </a:spcBef>
              <a:buFont typeface="Arial"/>
              <a:buChar char="•"/>
              <a:tabLst>
                <a:tab pos="699135" algn="l"/>
              </a:tabLst>
            </a:pPr>
            <a:r>
              <a:rPr sz="2400" spc="10" dirty="0">
                <a:latin typeface="Times New Roman"/>
                <a:cs typeface="Times New Roman"/>
              </a:rPr>
              <a:t>The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110" dirty="0">
                <a:latin typeface="Times New Roman"/>
                <a:cs typeface="Times New Roman"/>
              </a:rPr>
              <a:t>ro</a:t>
            </a:r>
            <a:r>
              <a:rPr sz="2400" spc="135" dirty="0">
                <a:latin typeface="Times New Roman"/>
                <a:cs typeface="Times New Roman"/>
              </a:rPr>
              <a:t>o</a:t>
            </a:r>
            <a:r>
              <a:rPr sz="2400" spc="90" dirty="0">
                <a:latin typeface="Times New Roman"/>
                <a:cs typeface="Times New Roman"/>
              </a:rPr>
              <a:t>t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addre</a:t>
            </a:r>
            <a:r>
              <a:rPr sz="2400" spc="30" dirty="0">
                <a:latin typeface="Times New Roman"/>
                <a:cs typeface="Times New Roman"/>
              </a:rPr>
              <a:t>s</a:t>
            </a:r>
            <a:r>
              <a:rPr sz="2400" spc="35" dirty="0">
                <a:latin typeface="Times New Roman"/>
                <a:cs typeface="Times New Roman"/>
              </a:rPr>
              <a:t>s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40" dirty="0">
                <a:latin typeface="Times New Roman"/>
                <a:cs typeface="Times New Roman"/>
              </a:rPr>
              <a:t>o</a:t>
            </a:r>
            <a:r>
              <a:rPr sz="2400" spc="30" dirty="0">
                <a:latin typeface="Times New Roman"/>
                <a:cs typeface="Times New Roman"/>
              </a:rPr>
              <a:t>f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40" dirty="0">
                <a:latin typeface="Times New Roman"/>
                <a:cs typeface="Times New Roman"/>
              </a:rPr>
              <a:t>y</a:t>
            </a:r>
            <a:r>
              <a:rPr sz="2400" spc="50" dirty="0">
                <a:latin typeface="Times New Roman"/>
                <a:cs typeface="Times New Roman"/>
              </a:rPr>
              <a:t>o</a:t>
            </a:r>
            <a:r>
              <a:rPr sz="2400" spc="60" dirty="0">
                <a:latin typeface="Times New Roman"/>
                <a:cs typeface="Times New Roman"/>
              </a:rPr>
              <a:t>ur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60" dirty="0">
                <a:latin typeface="Times New Roman"/>
                <a:cs typeface="Times New Roman"/>
              </a:rPr>
              <a:t>d</a:t>
            </a:r>
            <a:r>
              <a:rPr sz="2400" spc="170" dirty="0">
                <a:latin typeface="Times New Roman"/>
                <a:cs typeface="Times New Roman"/>
              </a:rPr>
              <a:t>o</a:t>
            </a:r>
            <a:r>
              <a:rPr sz="2400" spc="20" dirty="0">
                <a:latin typeface="Times New Roman"/>
                <a:cs typeface="Times New Roman"/>
              </a:rPr>
              <a:t>wnlo</a:t>
            </a:r>
            <a:r>
              <a:rPr sz="2400" spc="155" dirty="0">
                <a:latin typeface="Times New Roman"/>
                <a:cs typeface="Times New Roman"/>
              </a:rPr>
              <a:t>aded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spc="45" dirty="0">
                <a:latin typeface="Times New Roman"/>
                <a:cs typeface="Times New Roman"/>
              </a:rPr>
              <a:t>spar</a:t>
            </a:r>
            <a:r>
              <a:rPr sz="2400" spc="60" dirty="0">
                <a:latin typeface="Times New Roman"/>
                <a:cs typeface="Times New Roman"/>
              </a:rPr>
              <a:t>k </a:t>
            </a:r>
            <a:r>
              <a:rPr sz="2400" spc="25" dirty="0">
                <a:latin typeface="Times New Roman"/>
                <a:cs typeface="Times New Roman"/>
              </a:rPr>
              <a:t>f</a:t>
            </a:r>
            <a:r>
              <a:rPr sz="2400" spc="50" dirty="0">
                <a:latin typeface="Times New Roman"/>
                <a:cs typeface="Times New Roman"/>
              </a:rPr>
              <a:t>o</a:t>
            </a:r>
            <a:r>
              <a:rPr sz="2400" spc="65" dirty="0">
                <a:latin typeface="Times New Roman"/>
                <a:cs typeface="Times New Roman"/>
              </a:rPr>
              <a:t>lde</a:t>
            </a:r>
            <a:r>
              <a:rPr sz="2400" spc="5" dirty="0">
                <a:latin typeface="Times New Roman"/>
                <a:cs typeface="Times New Roman"/>
              </a:rPr>
              <a:t>r</a:t>
            </a:r>
            <a:endParaRPr sz="2400" dirty="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48"/>
              </a:spcBef>
              <a:buFont typeface="Arial"/>
              <a:buChar char="•"/>
            </a:pPr>
            <a:endParaRPr sz="32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270" dirty="0">
                <a:latin typeface="Times New Roman"/>
                <a:cs typeface="Times New Roman"/>
              </a:rPr>
              <a:t>PY</a:t>
            </a:r>
            <a:r>
              <a:rPr sz="2800" spc="-250" dirty="0">
                <a:latin typeface="Times New Roman"/>
                <a:cs typeface="Times New Roman"/>
              </a:rPr>
              <a:t>T</a:t>
            </a:r>
            <a:r>
              <a:rPr sz="2800" spc="-105" dirty="0">
                <a:latin typeface="Times New Roman"/>
                <a:cs typeface="Times New Roman"/>
              </a:rPr>
              <a:t>H</a:t>
            </a:r>
            <a:r>
              <a:rPr sz="2800" spc="15" dirty="0">
                <a:latin typeface="Times New Roman"/>
                <a:cs typeface="Times New Roman"/>
              </a:rPr>
              <a:t>ON</a:t>
            </a:r>
            <a:r>
              <a:rPr sz="2800" spc="20" dirty="0">
                <a:latin typeface="Times New Roman"/>
                <a:cs typeface="Times New Roman"/>
              </a:rPr>
              <a:t>P</a:t>
            </a:r>
            <a:r>
              <a:rPr sz="2800" spc="-220" dirty="0">
                <a:latin typeface="Times New Roman"/>
                <a:cs typeface="Times New Roman"/>
              </a:rPr>
              <a:t>ATH</a:t>
            </a:r>
            <a:endParaRPr sz="2800" dirty="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244"/>
              </a:spcBef>
              <a:buFont typeface="Arial"/>
              <a:buChar char="•"/>
              <a:tabLst>
                <a:tab pos="699135" algn="l"/>
              </a:tabLst>
            </a:pPr>
            <a:r>
              <a:rPr sz="2400" spc="10" dirty="0">
                <a:latin typeface="Times New Roman"/>
                <a:cs typeface="Times New Roman"/>
              </a:rPr>
              <a:t>The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address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40" dirty="0">
                <a:latin typeface="Times New Roman"/>
                <a:cs typeface="Times New Roman"/>
              </a:rPr>
              <a:t>of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40" dirty="0">
                <a:latin typeface="Times New Roman"/>
                <a:cs typeface="Times New Roman"/>
              </a:rPr>
              <a:t>“pytho</a:t>
            </a:r>
            <a:r>
              <a:rPr sz="2400" spc="-50" dirty="0">
                <a:latin typeface="Times New Roman"/>
                <a:cs typeface="Times New Roman"/>
              </a:rPr>
              <a:t>n”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spc="25" dirty="0">
                <a:latin typeface="Times New Roman"/>
                <a:cs typeface="Times New Roman"/>
              </a:rPr>
              <a:t>fold</a:t>
            </a:r>
            <a:r>
              <a:rPr sz="2400" spc="80" dirty="0">
                <a:latin typeface="Times New Roman"/>
                <a:cs typeface="Times New Roman"/>
              </a:rPr>
              <a:t>er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120" dirty="0">
                <a:latin typeface="Times New Roman"/>
                <a:cs typeface="Times New Roman"/>
              </a:rPr>
              <a:t>under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55" dirty="0">
                <a:latin typeface="Times New Roman"/>
                <a:cs typeface="Times New Roman"/>
              </a:rPr>
              <a:t>your </a:t>
            </a:r>
            <a:r>
              <a:rPr sz="2400" spc="-70" dirty="0">
                <a:latin typeface="Times New Roman"/>
                <a:cs typeface="Times New Roman"/>
              </a:rPr>
              <a:t>S</a:t>
            </a:r>
            <a:r>
              <a:rPr sz="2400" spc="-80" dirty="0">
                <a:latin typeface="Times New Roman"/>
                <a:cs typeface="Times New Roman"/>
              </a:rPr>
              <a:t>P</a:t>
            </a:r>
            <a:r>
              <a:rPr sz="2400" spc="-229" dirty="0">
                <a:latin typeface="Times New Roman"/>
                <a:cs typeface="Times New Roman"/>
              </a:rPr>
              <a:t>A</a:t>
            </a:r>
            <a:r>
              <a:rPr sz="2400" spc="-220" dirty="0">
                <a:latin typeface="Times New Roman"/>
                <a:cs typeface="Times New Roman"/>
              </a:rPr>
              <a:t>R</a:t>
            </a:r>
            <a:r>
              <a:rPr sz="2400" spc="-170" dirty="0">
                <a:latin typeface="Times New Roman"/>
                <a:cs typeface="Times New Roman"/>
              </a:rPr>
              <a:t>K_HOME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100" dirty="0">
                <a:latin typeface="Times New Roman"/>
                <a:cs typeface="Times New Roman"/>
              </a:rPr>
              <a:t>address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9802" y="4532415"/>
            <a:ext cx="7920990" cy="1732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438336-0C39-5B44-9CBF-E34420628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7872D4-6825-A746-AACC-2CB78F870E37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5286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pc="40" dirty="0"/>
              <a:t>Sampl</a:t>
            </a:r>
            <a:r>
              <a:rPr lang="en-US" spc="35" dirty="0"/>
              <a:t>e</a:t>
            </a:r>
            <a:r>
              <a:rPr lang="en-US" spc="85" dirty="0"/>
              <a:t> </a:t>
            </a:r>
            <a:r>
              <a:rPr lang="en-US" spc="185" dirty="0"/>
              <a:t>Code: </a:t>
            </a:r>
            <a:r>
              <a:rPr lang="en-US" i="1" spc="185" dirty="0" err="1"/>
              <a:t>word_count.py</a:t>
            </a:r>
            <a:endParaRPr i="1" spc="185" dirty="0"/>
          </a:p>
        </p:txBody>
      </p:sp>
      <p:sp>
        <p:nvSpPr>
          <p:cNvPr id="3" name="object 3"/>
          <p:cNvSpPr/>
          <p:nvPr/>
        </p:nvSpPr>
        <p:spPr>
          <a:xfrm>
            <a:off x="369699" y="1552767"/>
            <a:ext cx="8217462" cy="45003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D0374-15D7-A04B-B72C-A94AF08E9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7872D4-6825-A746-AACC-2CB78F870E37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3914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82495">
              <a:lnSpc>
                <a:spcPct val="100000"/>
              </a:lnSpc>
            </a:pPr>
            <a:r>
              <a:rPr spc="-15" dirty="0">
                <a:latin typeface="Calibri"/>
                <a:cs typeface="Calibri"/>
              </a:rPr>
              <a:t>In</a:t>
            </a:r>
            <a:r>
              <a:rPr spc="-65" dirty="0">
                <a:latin typeface="Calibri"/>
                <a:cs typeface="Calibri"/>
              </a:rPr>
              <a:t>s</a:t>
            </a:r>
            <a:r>
              <a:rPr spc="-70" dirty="0">
                <a:latin typeface="Calibri"/>
                <a:cs typeface="Calibri"/>
              </a:rPr>
              <a:t>t</a:t>
            </a:r>
            <a:r>
              <a:rPr spc="-15" dirty="0">
                <a:latin typeface="Calibri"/>
                <a:cs typeface="Calibri"/>
              </a:rPr>
              <a:t>a</a:t>
            </a:r>
            <a:r>
              <a:rPr dirty="0">
                <a:latin typeface="Calibri"/>
                <a:cs typeface="Calibri"/>
              </a:rPr>
              <a:t>ll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S</a:t>
            </a:r>
            <a:r>
              <a:rPr spc="-55" dirty="0">
                <a:latin typeface="Calibri"/>
                <a:cs typeface="Calibri"/>
              </a:rPr>
              <a:t>c</a:t>
            </a:r>
            <a:r>
              <a:rPr spc="-15" dirty="0">
                <a:latin typeface="Calibri"/>
                <a:cs typeface="Calibri"/>
              </a:rPr>
              <a:t>a</a:t>
            </a:r>
            <a:r>
              <a:rPr spc="-20" dirty="0">
                <a:latin typeface="Calibri"/>
                <a:cs typeface="Calibri"/>
              </a:rPr>
              <a:t>la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390" y="1891519"/>
            <a:ext cx="7053580" cy="2054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I</a:t>
            </a:r>
            <a:r>
              <a:rPr sz="2000" spc="-35" dirty="0">
                <a:latin typeface="Calibri"/>
                <a:cs typeface="Calibri"/>
              </a:rPr>
              <a:t>n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lli</a:t>
            </a:r>
            <a:r>
              <a:rPr sz="2000" spc="-10" dirty="0">
                <a:latin typeface="Calibri"/>
                <a:cs typeface="Calibri"/>
              </a:rPr>
              <a:t>J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ID</a:t>
            </a:r>
            <a:r>
              <a:rPr sz="2000" spc="-30" dirty="0">
                <a:latin typeface="Calibri"/>
                <a:cs typeface="Calibri"/>
              </a:rPr>
              <a:t>E</a:t>
            </a:r>
            <a:r>
              <a:rPr sz="2000" spc="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5" dirty="0">
                <a:latin typeface="Calibri"/>
                <a:cs typeface="Calibri"/>
              </a:rPr>
              <a:t>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c</a:t>
            </a:r>
            <a:r>
              <a:rPr sz="2000" spc="-15" dirty="0">
                <a:latin typeface="Calibri"/>
                <a:cs typeface="Calibri"/>
              </a:rPr>
              <a:t>omp</a:t>
            </a:r>
            <a:r>
              <a:rPr sz="2000" dirty="0">
                <a:latin typeface="Calibri"/>
                <a:cs typeface="Calibri"/>
              </a:rPr>
              <a:t>il</a:t>
            </a:r>
            <a:r>
              <a:rPr sz="2000" spc="-5" dirty="0">
                <a:latin typeface="Calibri"/>
                <a:cs typeface="Calibri"/>
              </a:rPr>
              <a:t>er</a:t>
            </a:r>
            <a:r>
              <a:rPr sz="2000" spc="-10" dirty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650" algn="l"/>
              </a:tabLst>
            </a:pPr>
            <a:r>
              <a:rPr sz="2000" u="heavy" spc="-35" dirty="0">
                <a:solidFill>
                  <a:srgbClr val="0000FF"/>
                </a:solidFill>
                <a:latin typeface="Calibri"/>
                <a:cs typeface="Calibri"/>
              </a:rPr>
              <a:t>ht</a:t>
            </a:r>
            <a:r>
              <a:rPr sz="2000" u="heavy" spc="-5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2000" u="heavy" spc="-25" dirty="0">
                <a:solidFill>
                  <a:srgbClr val="0000FF"/>
                </a:solidFill>
                <a:latin typeface="Calibri"/>
                <a:cs typeface="Calibri"/>
              </a:rPr>
              <a:t>p</a:t>
            </a:r>
            <a:r>
              <a:rPr sz="2000" u="heavy" spc="-5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2000" u="heavy" spc="-10" dirty="0">
                <a:solidFill>
                  <a:srgbClr val="0000FF"/>
                </a:solidFill>
                <a:latin typeface="Calibri"/>
                <a:cs typeface="Calibri"/>
              </a:rPr>
              <a:t>:</a:t>
            </a:r>
            <a:r>
              <a:rPr sz="2000" u="heavy" spc="-5" dirty="0">
                <a:solidFill>
                  <a:srgbClr val="0000FF"/>
                </a:solidFill>
                <a:latin typeface="Calibri"/>
                <a:cs typeface="Calibri"/>
              </a:rPr>
              <a:t>//</a:t>
            </a:r>
            <a:r>
              <a:rPr sz="2000" u="heavy" spc="-10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ww</a:t>
            </a:r>
            <a:r>
              <a:rPr sz="2000" u="heavy" spc="-14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w</a:t>
            </a:r>
            <a:r>
              <a:rPr sz="2000" u="heavy" spc="-10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.j</a:t>
            </a:r>
            <a:r>
              <a:rPr sz="2000" u="heavy" spc="-1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e</a:t>
            </a:r>
            <a:r>
              <a:rPr sz="2000" u="heavy" spc="-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t</a:t>
            </a:r>
            <a:r>
              <a:rPr sz="2000" u="heavy" spc="-1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b</a:t>
            </a:r>
            <a:r>
              <a:rPr sz="2000" u="heavy" spc="-50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r</a:t>
            </a:r>
            <a:r>
              <a:rPr sz="2000" u="heavy" spc="-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ai</a:t>
            </a:r>
            <a:r>
              <a:rPr sz="2000" u="heavy" spc="-1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n</a:t>
            </a:r>
            <a:r>
              <a:rPr sz="2000" u="heavy" spc="-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s</a:t>
            </a:r>
            <a:r>
              <a:rPr sz="2000" u="heavy" spc="-10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.</a:t>
            </a:r>
            <a:r>
              <a:rPr sz="2000" u="heavy" spc="-20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co</a:t>
            </a:r>
            <a:r>
              <a:rPr sz="2000" u="heavy" spc="-1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m</a:t>
            </a:r>
            <a:r>
              <a:rPr sz="2000" u="heavy" spc="-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/i</a:t>
            </a:r>
            <a:r>
              <a:rPr sz="2000" u="heavy" spc="-1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d</a:t>
            </a:r>
            <a:r>
              <a:rPr sz="2000" u="heavy" spc="-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ea/#c</a:t>
            </a:r>
            <a:r>
              <a:rPr sz="2000" u="heavy" spc="-1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h</a:t>
            </a:r>
            <a:r>
              <a:rPr sz="2000" u="heavy" spc="-20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oo</a:t>
            </a:r>
            <a:r>
              <a:rPr sz="2000" u="heavy" spc="-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se</a:t>
            </a:r>
            <a:r>
              <a:rPr sz="2000" u="heavy" spc="-15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Y</a:t>
            </a:r>
            <a:r>
              <a:rPr sz="2000" u="heavy" spc="-20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o</a:t>
            </a:r>
            <a:r>
              <a:rPr sz="2000" u="heavy" spc="-1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u</a:t>
            </a:r>
            <a:r>
              <a:rPr sz="2000" u="heavy" spc="-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r</a:t>
            </a:r>
            <a:r>
              <a:rPr sz="2000" u="heavy" spc="-40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E</a:t>
            </a:r>
            <a:r>
              <a:rPr sz="2000" u="heavy" spc="-10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di</a:t>
            </a:r>
            <a:r>
              <a:rPr sz="2000" u="heavy" spc="-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ti</a:t>
            </a:r>
            <a:r>
              <a:rPr sz="2000" u="heavy" spc="-20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o</a:t>
            </a:r>
            <a:r>
              <a:rPr sz="2000" u="heavy" spc="-1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n</a:t>
            </a:r>
            <a:endParaRPr sz="20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Arial"/>
              <a:buChar char="–"/>
            </a:pPr>
            <a:endParaRPr sz="29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I</a:t>
            </a:r>
            <a:r>
              <a:rPr sz="2000" spc="-15" dirty="0">
                <a:latin typeface="Calibri"/>
                <a:cs typeface="Calibri"/>
              </a:rPr>
              <a:t>n</a:t>
            </a:r>
            <a:r>
              <a:rPr sz="2000" spc="-25" dirty="0">
                <a:latin typeface="Calibri"/>
                <a:cs typeface="Calibri"/>
              </a:rPr>
              <a:t>s</a:t>
            </a:r>
            <a:r>
              <a:rPr sz="2000" spc="-3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5" dirty="0">
                <a:latin typeface="Calibri"/>
                <a:cs typeface="Calibri"/>
              </a:rPr>
              <a:t>l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</a:t>
            </a:r>
            <a:r>
              <a:rPr sz="2000" spc="-20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10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10" dirty="0">
                <a:latin typeface="Calibri"/>
                <a:cs typeface="Calibri"/>
              </a:rPr>
              <a:t>ug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 i</a:t>
            </a:r>
            <a:r>
              <a:rPr sz="2000" spc="-15" dirty="0">
                <a:latin typeface="Calibri"/>
                <a:cs typeface="Calibri"/>
              </a:rPr>
              <a:t>n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5" dirty="0">
                <a:latin typeface="Calibri"/>
                <a:cs typeface="Calibri"/>
              </a:rPr>
              <a:t>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co</a:t>
            </a:r>
            <a:r>
              <a:rPr sz="2000" spc="-15" dirty="0">
                <a:latin typeface="Calibri"/>
                <a:cs typeface="Calibri"/>
              </a:rPr>
              <a:t>m</a:t>
            </a:r>
            <a:r>
              <a:rPr sz="2000" spc="-10" dirty="0">
                <a:latin typeface="Calibri"/>
                <a:cs typeface="Calibri"/>
              </a:rPr>
              <a:t>pil</a:t>
            </a:r>
            <a:r>
              <a:rPr sz="2000" spc="-5" dirty="0">
                <a:latin typeface="Calibri"/>
                <a:cs typeface="Calibri"/>
              </a:rPr>
              <a:t>er</a:t>
            </a:r>
            <a:endParaRPr sz="2000">
              <a:latin typeface="Calibri"/>
              <a:cs typeface="Calibri"/>
            </a:endParaRPr>
          </a:p>
          <a:p>
            <a:pPr marL="755650" marR="5080" lvl="1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650" algn="l"/>
              </a:tabLst>
            </a:pPr>
            <a:r>
              <a:rPr sz="2000" spc="-10" dirty="0">
                <a:latin typeface="Calibri"/>
                <a:cs typeface="Calibri"/>
              </a:rPr>
              <a:t>O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1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i="1" spc="-10" dirty="0">
                <a:latin typeface="Calibri"/>
                <a:cs typeface="Calibri"/>
              </a:rPr>
              <a:t>Pr</a:t>
            </a:r>
            <a:r>
              <a:rPr sz="2000" i="1" spc="-15" dirty="0">
                <a:latin typeface="Calibri"/>
                <a:cs typeface="Calibri"/>
              </a:rPr>
              <a:t>e</a:t>
            </a:r>
            <a:r>
              <a:rPr sz="2000" i="1" spc="-40" dirty="0">
                <a:latin typeface="Calibri"/>
                <a:cs typeface="Calibri"/>
              </a:rPr>
              <a:t>f</a:t>
            </a:r>
            <a:r>
              <a:rPr sz="2000" i="1" spc="-15" dirty="0">
                <a:latin typeface="Calibri"/>
                <a:cs typeface="Calibri"/>
              </a:rPr>
              <a:t>e</a:t>
            </a:r>
            <a:r>
              <a:rPr sz="2000" i="1" spc="-10" dirty="0">
                <a:latin typeface="Calibri"/>
                <a:cs typeface="Calibri"/>
              </a:rPr>
              <a:t>r</a:t>
            </a:r>
            <a:r>
              <a:rPr sz="2000" i="1" spc="-15" dirty="0">
                <a:latin typeface="Calibri"/>
                <a:cs typeface="Calibri"/>
              </a:rPr>
              <a:t>enc</a:t>
            </a:r>
            <a:r>
              <a:rPr sz="2000" i="1" spc="-10" dirty="0">
                <a:latin typeface="Calibri"/>
                <a:cs typeface="Calibri"/>
              </a:rPr>
              <a:t>e</a:t>
            </a:r>
            <a:r>
              <a:rPr sz="2000" i="1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-&gt;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C</a:t>
            </a:r>
            <a:r>
              <a:rPr sz="2000" spc="-15" dirty="0">
                <a:latin typeface="Calibri"/>
                <a:cs typeface="Calibri"/>
              </a:rPr>
              <a:t>h</a:t>
            </a:r>
            <a:r>
              <a:rPr sz="2000" spc="-20" dirty="0">
                <a:latin typeface="Calibri"/>
                <a:cs typeface="Calibri"/>
              </a:rPr>
              <a:t>oo</a:t>
            </a:r>
            <a:r>
              <a:rPr sz="2000" spc="-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[</a:t>
            </a:r>
            <a:r>
              <a:rPr sz="2000" i="1" spc="-10" dirty="0">
                <a:latin typeface="Calibri"/>
                <a:cs typeface="Calibri"/>
              </a:rPr>
              <a:t>Plugin</a:t>
            </a:r>
            <a:r>
              <a:rPr sz="2000" i="1" spc="-15" dirty="0">
                <a:latin typeface="Calibri"/>
                <a:cs typeface="Calibri"/>
              </a:rPr>
              <a:t>s</a:t>
            </a:r>
            <a:r>
              <a:rPr sz="2000" i="1" spc="-10" dirty="0">
                <a:latin typeface="Calibri"/>
                <a:cs typeface="Calibri"/>
              </a:rPr>
              <a:t>]</a:t>
            </a:r>
            <a:r>
              <a:rPr sz="2000" i="1" dirty="0">
                <a:latin typeface="Calibri"/>
                <a:cs typeface="Calibri"/>
              </a:rPr>
              <a:t> </a:t>
            </a:r>
            <a:r>
              <a:rPr sz="2000" i="1" spc="-10" dirty="0">
                <a:latin typeface="Calibri"/>
                <a:cs typeface="Calibri"/>
              </a:rPr>
              <a:t>-&gt;</a:t>
            </a:r>
            <a:r>
              <a:rPr sz="2000" i="1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li</a:t>
            </a:r>
            <a:r>
              <a:rPr sz="2000" spc="-5" dirty="0">
                <a:latin typeface="Calibri"/>
                <a:cs typeface="Calibri"/>
              </a:rPr>
              <a:t>c</a:t>
            </a:r>
            <a:r>
              <a:rPr sz="2000" spc="-10" dirty="0">
                <a:latin typeface="Calibri"/>
                <a:cs typeface="Calibri"/>
              </a:rPr>
              <a:t>k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[</a:t>
            </a:r>
            <a:r>
              <a:rPr sz="2000" i="1" spc="-10" dirty="0">
                <a:latin typeface="Calibri"/>
                <a:cs typeface="Calibri"/>
              </a:rPr>
              <a:t>I</a:t>
            </a:r>
            <a:r>
              <a:rPr sz="2000" i="1" spc="-15" dirty="0">
                <a:latin typeface="Calibri"/>
                <a:cs typeface="Calibri"/>
              </a:rPr>
              <a:t>n</a:t>
            </a:r>
            <a:r>
              <a:rPr sz="2000" i="1" spc="-35" dirty="0">
                <a:latin typeface="Calibri"/>
                <a:cs typeface="Calibri"/>
              </a:rPr>
              <a:t>s</a:t>
            </a:r>
            <a:r>
              <a:rPr sz="2000" i="1" spc="-30" dirty="0">
                <a:latin typeface="Calibri"/>
                <a:cs typeface="Calibri"/>
              </a:rPr>
              <a:t>t</a:t>
            </a:r>
            <a:r>
              <a:rPr sz="2000" i="1" spc="-15" dirty="0">
                <a:latin typeface="Calibri"/>
                <a:cs typeface="Calibri"/>
              </a:rPr>
              <a:t>a</a:t>
            </a:r>
            <a:r>
              <a:rPr sz="2000" i="1" dirty="0">
                <a:latin typeface="Calibri"/>
                <a:cs typeface="Calibri"/>
              </a:rPr>
              <a:t>l</a:t>
            </a:r>
            <a:r>
              <a:rPr sz="2000" i="1" spc="-5" dirty="0">
                <a:latin typeface="Calibri"/>
                <a:cs typeface="Calibri"/>
              </a:rPr>
              <a:t>l</a:t>
            </a:r>
            <a:r>
              <a:rPr sz="2000" i="1" dirty="0">
                <a:latin typeface="Calibri"/>
                <a:cs typeface="Calibri"/>
              </a:rPr>
              <a:t> </a:t>
            </a:r>
            <a:r>
              <a:rPr sz="2000" i="1" spc="-10" dirty="0">
                <a:latin typeface="Calibri"/>
                <a:cs typeface="Calibri"/>
              </a:rPr>
              <a:t>J</a:t>
            </a:r>
            <a:r>
              <a:rPr sz="2000" i="1" spc="-25" dirty="0">
                <a:latin typeface="Calibri"/>
                <a:cs typeface="Calibri"/>
              </a:rPr>
              <a:t>e</a:t>
            </a:r>
            <a:r>
              <a:rPr sz="2000" i="1" spc="-5" dirty="0">
                <a:latin typeface="Calibri"/>
                <a:cs typeface="Calibri"/>
              </a:rPr>
              <a:t>t</a:t>
            </a:r>
            <a:r>
              <a:rPr sz="2000" i="1" spc="-10" dirty="0">
                <a:latin typeface="Calibri"/>
                <a:cs typeface="Calibri"/>
              </a:rPr>
              <a:t>Bra</a:t>
            </a:r>
            <a:r>
              <a:rPr sz="2000" i="1" dirty="0">
                <a:latin typeface="Calibri"/>
                <a:cs typeface="Calibri"/>
              </a:rPr>
              <a:t>i</a:t>
            </a:r>
            <a:r>
              <a:rPr sz="2000" i="1" spc="-10" dirty="0">
                <a:latin typeface="Calibri"/>
                <a:cs typeface="Calibri"/>
              </a:rPr>
              <a:t>ns p</a:t>
            </a:r>
            <a:r>
              <a:rPr sz="2000" i="1" dirty="0">
                <a:latin typeface="Calibri"/>
                <a:cs typeface="Calibri"/>
              </a:rPr>
              <a:t>l</a:t>
            </a:r>
            <a:r>
              <a:rPr sz="2000" i="1" spc="-15" dirty="0">
                <a:latin typeface="Calibri"/>
                <a:cs typeface="Calibri"/>
              </a:rPr>
              <a:t>ug</a:t>
            </a:r>
            <a:r>
              <a:rPr sz="2000" i="1" dirty="0">
                <a:latin typeface="Calibri"/>
                <a:cs typeface="Calibri"/>
              </a:rPr>
              <a:t>i</a:t>
            </a:r>
            <a:r>
              <a:rPr sz="2000" i="1" spc="-10" dirty="0">
                <a:latin typeface="Calibri"/>
                <a:cs typeface="Calibri"/>
              </a:rPr>
              <a:t>n]</a:t>
            </a:r>
            <a:r>
              <a:rPr sz="2000" i="1" spc="-5" dirty="0">
                <a:latin typeface="Calibri"/>
                <a:cs typeface="Calibri"/>
              </a:rPr>
              <a:t> (</a:t>
            </a:r>
            <a:r>
              <a:rPr sz="2000" i="1" spc="-10" dirty="0">
                <a:latin typeface="Calibri"/>
                <a:cs typeface="Calibri"/>
              </a:rPr>
              <a:t>at</a:t>
            </a:r>
            <a:r>
              <a:rPr sz="2000" i="1" dirty="0">
                <a:latin typeface="Calibri"/>
                <a:cs typeface="Calibri"/>
              </a:rPr>
              <a:t> </a:t>
            </a:r>
            <a:r>
              <a:rPr sz="2000" i="1" spc="-15" dirty="0">
                <a:latin typeface="Calibri"/>
                <a:cs typeface="Calibri"/>
              </a:rPr>
              <a:t>bo</a:t>
            </a:r>
            <a:r>
              <a:rPr sz="2000" i="1" spc="-20" dirty="0">
                <a:latin typeface="Calibri"/>
                <a:cs typeface="Calibri"/>
              </a:rPr>
              <a:t>t</a:t>
            </a:r>
            <a:r>
              <a:rPr sz="2000" i="1" spc="-30" dirty="0">
                <a:latin typeface="Calibri"/>
                <a:cs typeface="Calibri"/>
              </a:rPr>
              <a:t>t</a:t>
            </a:r>
            <a:r>
              <a:rPr sz="2000" i="1" spc="-15" dirty="0">
                <a:latin typeface="Calibri"/>
                <a:cs typeface="Calibri"/>
              </a:rPr>
              <a:t>o</a:t>
            </a:r>
            <a:r>
              <a:rPr sz="2000" i="1" spc="-10" dirty="0">
                <a:latin typeface="Calibri"/>
                <a:cs typeface="Calibri"/>
              </a:rPr>
              <a:t>m)</a:t>
            </a:r>
            <a:r>
              <a:rPr sz="2000" i="1" spc="5" dirty="0">
                <a:latin typeface="Calibri"/>
                <a:cs typeface="Calibri"/>
              </a:rPr>
              <a:t> </a:t>
            </a:r>
            <a:r>
              <a:rPr sz="2000" i="1" spc="-10" dirty="0">
                <a:latin typeface="Calibri"/>
                <a:cs typeface="Calibri"/>
              </a:rPr>
              <a:t>-&gt;</a:t>
            </a:r>
            <a:r>
              <a:rPr sz="2000" i="1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Sea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c</a:t>
            </a:r>
            <a:r>
              <a:rPr sz="2000" spc="-1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i="1" spc="-15" dirty="0">
                <a:latin typeface="Calibri"/>
                <a:cs typeface="Calibri"/>
              </a:rPr>
              <a:t>Sc</a:t>
            </a:r>
            <a:r>
              <a:rPr sz="2000" i="1" spc="-10" dirty="0">
                <a:latin typeface="Calibri"/>
                <a:cs typeface="Calibri"/>
              </a:rPr>
              <a:t>ala</a:t>
            </a:r>
            <a:r>
              <a:rPr sz="2000" i="1" spc="-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nd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</a:t>
            </a:r>
            <a:r>
              <a:rPr sz="2000" spc="-15" dirty="0">
                <a:latin typeface="Calibri"/>
                <a:cs typeface="Calibri"/>
              </a:rPr>
              <a:t>n</a:t>
            </a:r>
            <a:r>
              <a:rPr sz="2000" spc="-25" dirty="0">
                <a:latin typeface="Calibri"/>
                <a:cs typeface="Calibri"/>
              </a:rPr>
              <a:t>s</a:t>
            </a:r>
            <a:r>
              <a:rPr sz="2000" spc="-3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5" dirty="0">
                <a:latin typeface="Calibri"/>
                <a:cs typeface="Calibri"/>
              </a:rPr>
              <a:t>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DC3193-0783-3944-BF1E-0F6ABBD8BD8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52</a:t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9975">
              <a:lnSpc>
                <a:spcPct val="100000"/>
              </a:lnSpc>
            </a:pPr>
            <a:r>
              <a:rPr spc="-20" dirty="0">
                <a:latin typeface="Calibri"/>
                <a:cs typeface="Calibri"/>
              </a:rPr>
              <a:t>C</a:t>
            </a:r>
            <a:r>
              <a:rPr spc="-75" dirty="0">
                <a:latin typeface="Calibri"/>
                <a:cs typeface="Calibri"/>
              </a:rPr>
              <a:t>r</a:t>
            </a:r>
            <a:r>
              <a:rPr spc="-25" dirty="0">
                <a:latin typeface="Calibri"/>
                <a:cs typeface="Calibri"/>
              </a:rPr>
              <a:t>e</a:t>
            </a:r>
            <a:r>
              <a:rPr spc="-60" dirty="0">
                <a:latin typeface="Calibri"/>
                <a:cs typeface="Calibri"/>
              </a:rPr>
              <a:t>at</a:t>
            </a:r>
            <a:r>
              <a:rPr spc="-25" dirty="0">
                <a:latin typeface="Calibri"/>
                <a:cs typeface="Calibri"/>
              </a:rPr>
              <a:t>e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a</a:t>
            </a:r>
            <a:r>
              <a:rPr spc="-25" dirty="0">
                <a:latin typeface="Calibri"/>
                <a:cs typeface="Calibri"/>
              </a:rPr>
              <a:t>n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S</a:t>
            </a:r>
            <a:r>
              <a:rPr spc="-135" dirty="0">
                <a:latin typeface="Calibri"/>
                <a:cs typeface="Calibri"/>
              </a:rPr>
              <a:t>B</a:t>
            </a:r>
            <a:r>
              <a:rPr spc="-25" dirty="0">
                <a:latin typeface="Calibri"/>
                <a:cs typeface="Calibri"/>
              </a:rPr>
              <a:t>T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p</a:t>
            </a:r>
            <a:r>
              <a:rPr spc="-85" dirty="0">
                <a:latin typeface="Calibri"/>
                <a:cs typeface="Calibri"/>
              </a:rPr>
              <a:t>r</a:t>
            </a:r>
            <a:r>
              <a:rPr spc="-15" dirty="0">
                <a:latin typeface="Calibri"/>
                <a:cs typeface="Calibri"/>
              </a:rPr>
              <a:t>o</a:t>
            </a:r>
            <a:r>
              <a:rPr spc="-20" dirty="0">
                <a:latin typeface="Calibri"/>
                <a:cs typeface="Calibri"/>
              </a:rPr>
              <a:t>ject</a:t>
            </a:r>
          </a:p>
        </p:txBody>
      </p:sp>
      <p:sp>
        <p:nvSpPr>
          <p:cNvPr id="3" name="object 3"/>
          <p:cNvSpPr/>
          <p:nvPr/>
        </p:nvSpPr>
        <p:spPr>
          <a:xfrm>
            <a:off x="1807464" y="1395983"/>
            <a:ext cx="5903976" cy="3977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5CC7C-AB83-854E-AE6B-1260EE68DD5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53</a:t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9975">
              <a:lnSpc>
                <a:spcPct val="100000"/>
              </a:lnSpc>
            </a:pPr>
            <a:r>
              <a:rPr spc="-20" dirty="0">
                <a:latin typeface="Calibri"/>
                <a:cs typeface="Calibri"/>
              </a:rPr>
              <a:t>C</a:t>
            </a:r>
            <a:r>
              <a:rPr spc="-75" dirty="0">
                <a:latin typeface="Calibri"/>
                <a:cs typeface="Calibri"/>
              </a:rPr>
              <a:t>r</a:t>
            </a:r>
            <a:r>
              <a:rPr spc="-25" dirty="0">
                <a:latin typeface="Calibri"/>
                <a:cs typeface="Calibri"/>
              </a:rPr>
              <a:t>e</a:t>
            </a:r>
            <a:r>
              <a:rPr spc="-60" dirty="0">
                <a:latin typeface="Calibri"/>
                <a:cs typeface="Calibri"/>
              </a:rPr>
              <a:t>at</a:t>
            </a:r>
            <a:r>
              <a:rPr spc="-25" dirty="0">
                <a:latin typeface="Calibri"/>
                <a:cs typeface="Calibri"/>
              </a:rPr>
              <a:t>e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a</a:t>
            </a:r>
            <a:r>
              <a:rPr spc="-25" dirty="0">
                <a:latin typeface="Calibri"/>
                <a:cs typeface="Calibri"/>
              </a:rPr>
              <a:t>n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S</a:t>
            </a:r>
            <a:r>
              <a:rPr spc="-130" dirty="0">
                <a:latin typeface="Calibri"/>
                <a:cs typeface="Calibri"/>
              </a:rPr>
              <a:t>B</a:t>
            </a:r>
            <a:r>
              <a:rPr spc="-25" dirty="0">
                <a:latin typeface="Calibri"/>
                <a:cs typeface="Calibri"/>
              </a:rPr>
              <a:t>T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25" dirty="0">
                <a:latin typeface="Calibri"/>
                <a:cs typeface="Calibri"/>
              </a:rPr>
              <a:t>p</a:t>
            </a:r>
            <a:r>
              <a:rPr spc="-85" dirty="0">
                <a:latin typeface="Calibri"/>
                <a:cs typeface="Calibri"/>
              </a:rPr>
              <a:t>r</a:t>
            </a:r>
            <a:r>
              <a:rPr spc="-20" dirty="0">
                <a:latin typeface="Calibri"/>
                <a:cs typeface="Calibri"/>
              </a:rPr>
              <a:t>oj</a:t>
            </a:r>
            <a:r>
              <a:rPr spc="-25" dirty="0">
                <a:latin typeface="Calibri"/>
                <a:cs typeface="Calibri"/>
              </a:rPr>
              <a:t>e</a:t>
            </a:r>
            <a:r>
              <a:rPr spc="-15" dirty="0">
                <a:latin typeface="Calibri"/>
                <a:cs typeface="Calibri"/>
              </a:rPr>
              <a:t>ct</a:t>
            </a:r>
          </a:p>
        </p:txBody>
      </p:sp>
      <p:sp>
        <p:nvSpPr>
          <p:cNvPr id="3" name="object 3"/>
          <p:cNvSpPr/>
          <p:nvPr/>
        </p:nvSpPr>
        <p:spPr>
          <a:xfrm>
            <a:off x="1557527" y="1380744"/>
            <a:ext cx="6028944" cy="4078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5BA6C7-8C23-4545-9702-CBA523A2630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54</a:t>
            </a:fld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26135">
              <a:lnSpc>
                <a:spcPct val="100000"/>
              </a:lnSpc>
            </a:pPr>
            <a:r>
              <a:rPr spc="-15" dirty="0">
                <a:latin typeface="Calibri"/>
                <a:cs typeface="Calibri"/>
              </a:rPr>
              <a:t>Ad</a:t>
            </a:r>
            <a:r>
              <a:rPr spc="-25" dirty="0">
                <a:latin typeface="Calibri"/>
                <a:cs typeface="Calibri"/>
              </a:rPr>
              <a:t>d</a:t>
            </a:r>
            <a:r>
              <a:rPr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Spar</a:t>
            </a:r>
            <a:r>
              <a:rPr spc="-20" dirty="0">
                <a:latin typeface="Calibri"/>
                <a:cs typeface="Calibri"/>
              </a:rPr>
              <a:t>k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E</a:t>
            </a:r>
            <a:r>
              <a:rPr spc="-95" dirty="0">
                <a:latin typeface="Calibri"/>
                <a:cs typeface="Calibri"/>
              </a:rPr>
              <a:t>n</a:t>
            </a:r>
            <a:r>
              <a:rPr spc="-15" dirty="0">
                <a:latin typeface="Calibri"/>
                <a:cs typeface="Calibri"/>
              </a:rPr>
              <a:t>vi</a:t>
            </a:r>
            <a:r>
              <a:rPr spc="-90" dirty="0">
                <a:latin typeface="Calibri"/>
                <a:cs typeface="Calibri"/>
              </a:rPr>
              <a:t>r</a:t>
            </a:r>
            <a:r>
              <a:rPr spc="-15" dirty="0">
                <a:latin typeface="Calibri"/>
                <a:cs typeface="Calibri"/>
              </a:rPr>
              <a:t>o</a:t>
            </a:r>
            <a:r>
              <a:rPr spc="-20" dirty="0">
                <a:latin typeface="Calibri"/>
                <a:cs typeface="Calibri"/>
              </a:rPr>
              <a:t>n</a:t>
            </a:r>
            <a:r>
              <a:rPr spc="-30" dirty="0">
                <a:latin typeface="Calibri"/>
                <a:cs typeface="Calibri"/>
              </a:rPr>
              <a:t>me</a:t>
            </a:r>
            <a:r>
              <a:rPr spc="-60" dirty="0">
                <a:latin typeface="Calibri"/>
                <a:cs typeface="Calibri"/>
              </a:rPr>
              <a:t>n</a:t>
            </a:r>
            <a:r>
              <a:rPr spc="-15" dirty="0">
                <a:latin typeface="Calibri"/>
                <a:cs typeface="Calibri"/>
              </a:rPr>
              <a:t>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390" y="1891519"/>
            <a:ext cx="7470775" cy="1322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000" spc="-160" dirty="0">
                <a:latin typeface="Calibri"/>
                <a:cs typeface="Calibri"/>
              </a:rPr>
              <a:t>Y</a:t>
            </a:r>
            <a:r>
              <a:rPr sz="2000" spc="-15" dirty="0">
                <a:latin typeface="Calibri"/>
                <a:cs typeface="Calibri"/>
              </a:rPr>
              <a:t>ou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dd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spc="-5" dirty="0">
                <a:latin typeface="Calibri"/>
                <a:cs typeface="Calibri"/>
              </a:rPr>
              <a:t>ar</a:t>
            </a:r>
            <a:r>
              <a:rPr sz="2000" spc="-10" dirty="0">
                <a:latin typeface="Calibri"/>
                <a:cs typeface="Calibri"/>
              </a:rPr>
              <a:t>k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5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i</a:t>
            </a:r>
            <a:r>
              <a:rPr sz="2000" spc="-1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er</a:t>
            </a:r>
            <a:r>
              <a:rPr sz="2000" spc="-15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al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5" dirty="0">
                <a:latin typeface="Calibri"/>
                <a:cs typeface="Calibri"/>
              </a:rPr>
              <a:t>b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ar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5" dirty="0">
                <a:latin typeface="Calibri"/>
                <a:cs typeface="Calibri"/>
              </a:rPr>
              <a:t>h</a:t>
            </a:r>
            <a:r>
              <a:rPr sz="2000" spc="-40" dirty="0">
                <a:latin typeface="Calibri"/>
                <a:cs typeface="Calibri"/>
              </a:rPr>
              <a:t>r</a:t>
            </a:r>
            <a:r>
              <a:rPr sz="2000" spc="-15" dirty="0">
                <a:latin typeface="Calibri"/>
                <a:cs typeface="Calibri"/>
              </a:rPr>
              <a:t>ough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bu</a:t>
            </a:r>
            <a:r>
              <a:rPr sz="2000" dirty="0">
                <a:latin typeface="Calibri"/>
                <a:cs typeface="Calibri"/>
              </a:rPr>
              <a:t>il</a:t>
            </a:r>
            <a:r>
              <a:rPr sz="2000" spc="-15" dirty="0">
                <a:latin typeface="Calibri"/>
                <a:cs typeface="Calibri"/>
              </a:rPr>
              <a:t>d</a:t>
            </a:r>
            <a:r>
              <a:rPr sz="2000" spc="-10" dirty="0">
                <a:latin typeface="Calibri"/>
                <a:cs typeface="Calibri"/>
              </a:rPr>
              <a:t>.</a:t>
            </a:r>
            <a:r>
              <a:rPr sz="2000" spc="-5" dirty="0">
                <a:latin typeface="Calibri"/>
                <a:cs typeface="Calibri"/>
              </a:rPr>
              <a:t>s</a:t>
            </a:r>
            <a:r>
              <a:rPr sz="2000" spc="-25" dirty="0">
                <a:latin typeface="Calibri"/>
                <a:cs typeface="Calibri"/>
              </a:rPr>
              <a:t>b</a:t>
            </a:r>
            <a:r>
              <a:rPr sz="2000" spc="-10" dirty="0">
                <a:latin typeface="Calibri"/>
                <a:cs typeface="Calibri"/>
              </a:rPr>
              <a:t>t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650" algn="l"/>
              </a:tabLst>
            </a:pP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er</a:t>
            </a:r>
            <a:r>
              <a:rPr sz="2000" spc="-15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al </a:t>
            </a:r>
            <a:r>
              <a:rPr sz="2000" spc="-10" dirty="0">
                <a:latin typeface="Calibri"/>
                <a:cs typeface="Calibri"/>
              </a:rPr>
              <a:t>L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5" dirty="0">
                <a:latin typeface="Calibri"/>
                <a:cs typeface="Calibri"/>
              </a:rPr>
              <a:t>b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ar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es</a:t>
            </a:r>
            <a:r>
              <a:rPr sz="2000" spc="-10" dirty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 marL="755650" marR="5080" lvl="1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650" algn="l"/>
              </a:tabLst>
            </a:pPr>
            <a:r>
              <a:rPr sz="2000" spc="-15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li</a:t>
            </a:r>
            <a:r>
              <a:rPr sz="2000" spc="-5" dirty="0">
                <a:latin typeface="Calibri"/>
                <a:cs typeface="Calibri"/>
              </a:rPr>
              <a:t>c</a:t>
            </a:r>
            <a:r>
              <a:rPr sz="2000" spc="-10" dirty="0">
                <a:latin typeface="Calibri"/>
                <a:cs typeface="Calibri"/>
              </a:rPr>
              <a:t>k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[</a:t>
            </a:r>
            <a:r>
              <a:rPr sz="2000" spc="-5" dirty="0">
                <a:latin typeface="Calibri"/>
                <a:cs typeface="Calibri"/>
              </a:rPr>
              <a:t>F</a:t>
            </a:r>
            <a:r>
              <a:rPr sz="2000" dirty="0">
                <a:latin typeface="Calibri"/>
                <a:cs typeface="Calibri"/>
              </a:rPr>
              <a:t>il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]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-&gt;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[P</a:t>
            </a:r>
            <a:r>
              <a:rPr sz="2000" spc="-40" dirty="0">
                <a:latin typeface="Calibri"/>
                <a:cs typeface="Calibri"/>
              </a:rPr>
              <a:t>r</a:t>
            </a:r>
            <a:r>
              <a:rPr sz="2000" spc="-15" dirty="0">
                <a:latin typeface="Calibri"/>
                <a:cs typeface="Calibri"/>
              </a:rPr>
              <a:t>oj</a:t>
            </a:r>
            <a:r>
              <a:rPr sz="2000" spc="-5" dirty="0">
                <a:latin typeface="Calibri"/>
                <a:cs typeface="Calibri"/>
              </a:rPr>
              <a:t>ec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St</a:t>
            </a:r>
            <a:r>
              <a:rPr sz="2000" spc="-10" dirty="0">
                <a:latin typeface="Calibri"/>
                <a:cs typeface="Calibri"/>
              </a:rPr>
              <a:t>ru</a:t>
            </a:r>
            <a:r>
              <a:rPr sz="2000" spc="-5" dirty="0">
                <a:latin typeface="Calibri"/>
                <a:cs typeface="Calibri"/>
              </a:rPr>
              <a:t>ct</a:t>
            </a:r>
            <a:r>
              <a:rPr sz="2000" spc="-15" dirty="0">
                <a:latin typeface="Calibri"/>
                <a:cs typeface="Calibri"/>
              </a:rPr>
              <a:t>u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]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-&gt;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[Lib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es</a:t>
            </a:r>
            <a:r>
              <a:rPr sz="2000" spc="-10" dirty="0">
                <a:latin typeface="Calibri"/>
                <a:cs typeface="Calibri"/>
              </a:rPr>
              <a:t>]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-&gt;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[</a:t>
            </a:r>
            <a:r>
              <a:rPr sz="2000" spc="-5" dirty="0">
                <a:latin typeface="Calibri"/>
                <a:cs typeface="Calibri"/>
              </a:rPr>
              <a:t>+</a:t>
            </a:r>
            <a:r>
              <a:rPr sz="2000" spc="-10" dirty="0">
                <a:latin typeface="Calibri"/>
                <a:cs typeface="Calibri"/>
              </a:rPr>
              <a:t>]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J</a:t>
            </a:r>
            <a:r>
              <a:rPr sz="2000" spc="-35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</a:t>
            </a:r>
            <a:r>
              <a:rPr sz="2000" spc="-15" dirty="0">
                <a:latin typeface="Calibri"/>
                <a:cs typeface="Calibri"/>
              </a:rPr>
              <a:t>b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y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-&gt;</a:t>
            </a:r>
            <a:r>
              <a:rPr sz="2000" spc="-5" dirty="0">
                <a:latin typeface="Calibri"/>
                <a:cs typeface="Calibri"/>
              </a:rPr>
              <a:t> A</a:t>
            </a:r>
            <a:r>
              <a:rPr sz="2000" spc="-15" dirty="0">
                <a:latin typeface="Calibri"/>
                <a:cs typeface="Calibri"/>
              </a:rPr>
              <a:t>dd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5" dirty="0">
                <a:latin typeface="Calibri"/>
                <a:cs typeface="Calibri"/>
              </a:rPr>
              <a:t>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jar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pac</a:t>
            </a:r>
            <a:r>
              <a:rPr sz="2000" b="1" spc="-30" dirty="0">
                <a:latin typeface="Calibri"/>
                <a:cs typeface="Calibri"/>
              </a:rPr>
              <a:t>k</a:t>
            </a:r>
            <a:r>
              <a:rPr sz="2000" b="1" spc="-10" dirty="0">
                <a:latin typeface="Calibri"/>
                <a:cs typeface="Calibri"/>
              </a:rPr>
              <a:t>a</a:t>
            </a:r>
            <a:r>
              <a:rPr sz="2000" b="1" spc="-30" dirty="0">
                <a:latin typeface="Calibri"/>
                <a:cs typeface="Calibri"/>
              </a:rPr>
              <a:t>g</a:t>
            </a:r>
            <a:r>
              <a:rPr sz="2000" b="1" spc="-5" dirty="0">
                <a:latin typeface="Calibri"/>
                <a:cs typeface="Calibri"/>
              </a:rPr>
              <a:t>e/.</a:t>
            </a:r>
            <a:r>
              <a:rPr sz="2000" b="1" spc="-10" dirty="0">
                <a:latin typeface="Calibri"/>
                <a:cs typeface="Calibri"/>
              </a:rPr>
              <a:t>jar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f</a:t>
            </a:r>
            <a:r>
              <a:rPr sz="2000" b="1" spc="-10" dirty="0">
                <a:latin typeface="Calibri"/>
                <a:cs typeface="Calibri"/>
              </a:rPr>
              <a:t>ile</a:t>
            </a:r>
            <a:r>
              <a:rPr sz="2000" b="1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</a:t>
            </a:r>
            <a:r>
              <a:rPr sz="2000" spc="-40" dirty="0">
                <a:latin typeface="Calibri"/>
                <a:cs typeface="Calibri"/>
              </a:rPr>
              <a:t>r</a:t>
            </a:r>
            <a:r>
              <a:rPr sz="2000" spc="-15" dirty="0">
                <a:latin typeface="Calibri"/>
                <a:cs typeface="Calibri"/>
              </a:rPr>
              <a:t>om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5" dirty="0">
                <a:latin typeface="Calibri"/>
                <a:cs typeface="Calibri"/>
              </a:rPr>
              <a:t>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spc="-5" dirty="0">
                <a:latin typeface="Calibri"/>
                <a:cs typeface="Calibri"/>
              </a:rPr>
              <a:t>ar</a:t>
            </a:r>
            <a:r>
              <a:rPr sz="2000" spc="-10" dirty="0">
                <a:latin typeface="Calibri"/>
                <a:cs typeface="Calibri"/>
              </a:rPr>
              <a:t>k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40" dirty="0">
                <a:latin typeface="Calibri"/>
                <a:cs typeface="Calibri"/>
              </a:rPr>
              <a:t>y</a:t>
            </a:r>
            <a:r>
              <a:rPr sz="2000" spc="-15" dirty="0">
                <a:latin typeface="Calibri"/>
                <a:cs typeface="Calibri"/>
              </a:rPr>
              <a:t>ou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</a:t>
            </a:r>
            <a:r>
              <a:rPr sz="2000" spc="-25" dirty="0">
                <a:latin typeface="Calibri"/>
                <a:cs typeface="Calibri"/>
              </a:rPr>
              <a:t>o</a:t>
            </a:r>
            <a:r>
              <a:rPr sz="2000" spc="-15" dirty="0">
                <a:latin typeface="Calibri"/>
                <a:cs typeface="Calibri"/>
              </a:rPr>
              <a:t>wn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15" dirty="0">
                <a:latin typeface="Calibri"/>
                <a:cs typeface="Calibri"/>
              </a:rPr>
              <a:t>o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70304" y="3459479"/>
            <a:ext cx="2401823" cy="2118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60391" y="3459479"/>
            <a:ext cx="2694432" cy="21183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D3C24-01B0-EC4A-84B2-C414CD8A6F6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55</a:t>
            </a:fld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26135">
              <a:lnSpc>
                <a:spcPct val="100000"/>
              </a:lnSpc>
            </a:pPr>
            <a:r>
              <a:rPr spc="-15" dirty="0">
                <a:latin typeface="Calibri"/>
                <a:cs typeface="Calibri"/>
              </a:rPr>
              <a:t>Ad</a:t>
            </a:r>
            <a:r>
              <a:rPr spc="-25" dirty="0">
                <a:latin typeface="Calibri"/>
                <a:cs typeface="Calibri"/>
              </a:rPr>
              <a:t>d</a:t>
            </a:r>
            <a:r>
              <a:rPr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Spar</a:t>
            </a:r>
            <a:r>
              <a:rPr spc="-20" dirty="0">
                <a:latin typeface="Calibri"/>
                <a:cs typeface="Calibri"/>
              </a:rPr>
              <a:t>k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E</a:t>
            </a:r>
            <a:r>
              <a:rPr spc="-95" dirty="0">
                <a:latin typeface="Calibri"/>
                <a:cs typeface="Calibri"/>
              </a:rPr>
              <a:t>n</a:t>
            </a:r>
            <a:r>
              <a:rPr spc="-15" dirty="0">
                <a:latin typeface="Calibri"/>
                <a:cs typeface="Calibri"/>
              </a:rPr>
              <a:t>vi</a:t>
            </a:r>
            <a:r>
              <a:rPr spc="-90" dirty="0">
                <a:latin typeface="Calibri"/>
                <a:cs typeface="Calibri"/>
              </a:rPr>
              <a:t>r</a:t>
            </a:r>
            <a:r>
              <a:rPr spc="-15" dirty="0">
                <a:latin typeface="Calibri"/>
                <a:cs typeface="Calibri"/>
              </a:rPr>
              <a:t>o</a:t>
            </a:r>
            <a:r>
              <a:rPr spc="-20" dirty="0">
                <a:latin typeface="Calibri"/>
                <a:cs typeface="Calibri"/>
              </a:rPr>
              <a:t>n</a:t>
            </a:r>
            <a:r>
              <a:rPr spc="-30" dirty="0">
                <a:latin typeface="Calibri"/>
                <a:cs typeface="Calibri"/>
              </a:rPr>
              <a:t>me</a:t>
            </a:r>
            <a:r>
              <a:rPr spc="-60" dirty="0">
                <a:latin typeface="Calibri"/>
                <a:cs typeface="Calibri"/>
              </a:rPr>
              <a:t>n</a:t>
            </a:r>
            <a:r>
              <a:rPr spc="-15" dirty="0">
                <a:latin typeface="Calibri"/>
                <a:cs typeface="Calibri"/>
              </a:rPr>
              <a:t>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390" y="1891519"/>
            <a:ext cx="7122159" cy="652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000" spc="-160" dirty="0">
                <a:latin typeface="Calibri"/>
                <a:cs typeface="Calibri"/>
              </a:rPr>
              <a:t>Y</a:t>
            </a:r>
            <a:r>
              <a:rPr sz="2000" spc="-15" dirty="0">
                <a:latin typeface="Calibri"/>
                <a:cs typeface="Calibri"/>
              </a:rPr>
              <a:t>ou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dd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spc="-5" dirty="0">
                <a:latin typeface="Calibri"/>
                <a:cs typeface="Calibri"/>
              </a:rPr>
              <a:t>ar</a:t>
            </a:r>
            <a:r>
              <a:rPr sz="2000" spc="-10" dirty="0">
                <a:latin typeface="Calibri"/>
                <a:cs typeface="Calibri"/>
              </a:rPr>
              <a:t>k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5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i</a:t>
            </a:r>
            <a:r>
              <a:rPr sz="2000" spc="-1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-5" dirty="0">
                <a:latin typeface="Calibri"/>
                <a:cs typeface="Calibri"/>
              </a:rPr>
              <a:t>x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er</a:t>
            </a:r>
            <a:r>
              <a:rPr sz="2000" spc="-15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al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5" dirty="0">
                <a:latin typeface="Calibri"/>
                <a:cs typeface="Calibri"/>
              </a:rPr>
              <a:t>b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ar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5" dirty="0">
                <a:latin typeface="Calibri"/>
                <a:cs typeface="Calibri"/>
              </a:rPr>
              <a:t>h</a:t>
            </a:r>
            <a:r>
              <a:rPr sz="2000" spc="-40" dirty="0">
                <a:latin typeface="Calibri"/>
                <a:cs typeface="Calibri"/>
              </a:rPr>
              <a:t>r</a:t>
            </a:r>
            <a:r>
              <a:rPr sz="2000" spc="-15" dirty="0">
                <a:latin typeface="Calibri"/>
                <a:cs typeface="Calibri"/>
              </a:rPr>
              <a:t>ough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bu</a:t>
            </a:r>
            <a:r>
              <a:rPr sz="2000" dirty="0">
                <a:latin typeface="Calibri"/>
                <a:cs typeface="Calibri"/>
              </a:rPr>
              <a:t>il</a:t>
            </a:r>
            <a:r>
              <a:rPr sz="2000" spc="-15" dirty="0">
                <a:latin typeface="Calibri"/>
                <a:cs typeface="Calibri"/>
              </a:rPr>
              <a:t>d</a:t>
            </a:r>
            <a:r>
              <a:rPr sz="2000" spc="-10" dirty="0">
                <a:latin typeface="Calibri"/>
                <a:cs typeface="Calibri"/>
              </a:rPr>
              <a:t>.</a:t>
            </a:r>
            <a:r>
              <a:rPr sz="2000" spc="-5" dirty="0">
                <a:latin typeface="Calibri"/>
                <a:cs typeface="Calibri"/>
              </a:rPr>
              <a:t>s</a:t>
            </a:r>
            <a:r>
              <a:rPr sz="2000" spc="-25" dirty="0">
                <a:latin typeface="Calibri"/>
                <a:cs typeface="Calibri"/>
              </a:rPr>
              <a:t>b</a:t>
            </a:r>
            <a:r>
              <a:rPr sz="2000" spc="-10" dirty="0">
                <a:latin typeface="Calibri"/>
                <a:cs typeface="Calibri"/>
              </a:rPr>
              <a:t>t</a:t>
            </a:r>
            <a:endParaRPr sz="20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480"/>
              </a:spcBef>
              <a:tabLst>
                <a:tab pos="755015" algn="l"/>
              </a:tabLst>
            </a:pPr>
            <a:r>
              <a:rPr sz="2000" spc="-15" dirty="0">
                <a:latin typeface="Arial"/>
                <a:cs typeface="Arial"/>
              </a:rPr>
              <a:t>–	</a:t>
            </a:r>
            <a:r>
              <a:rPr sz="2000" spc="-15" dirty="0">
                <a:latin typeface="Calibri"/>
                <a:cs typeface="Calibri"/>
              </a:rPr>
              <a:t>bu</a:t>
            </a:r>
            <a:r>
              <a:rPr sz="2000" dirty="0">
                <a:latin typeface="Calibri"/>
                <a:cs typeface="Calibri"/>
              </a:rPr>
              <a:t>il</a:t>
            </a:r>
            <a:r>
              <a:rPr sz="2000" spc="-15" dirty="0">
                <a:latin typeface="Calibri"/>
                <a:cs typeface="Calibri"/>
              </a:rPr>
              <a:t>d</a:t>
            </a:r>
            <a:r>
              <a:rPr sz="2000" spc="-10" dirty="0">
                <a:latin typeface="Calibri"/>
                <a:cs typeface="Calibri"/>
              </a:rPr>
              <a:t>.</a:t>
            </a:r>
            <a:r>
              <a:rPr sz="2000" spc="-5" dirty="0">
                <a:latin typeface="Calibri"/>
                <a:cs typeface="Calibri"/>
              </a:rPr>
              <a:t>s</a:t>
            </a:r>
            <a:r>
              <a:rPr sz="2000" spc="-25" dirty="0">
                <a:latin typeface="Calibri"/>
                <a:cs typeface="Calibri"/>
              </a:rPr>
              <a:t>b</a:t>
            </a:r>
            <a:r>
              <a:rPr sz="2000" spc="-10" dirty="0">
                <a:latin typeface="Calibri"/>
                <a:cs typeface="Calibri"/>
              </a:rPr>
              <a:t>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31592" y="2383535"/>
            <a:ext cx="5538215" cy="32369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55C893-68DF-DB45-A890-EC81AF60484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56</a:t>
            </a:fld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7887" y="2676144"/>
            <a:ext cx="7534656" cy="29077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0">
              <a:lnSpc>
                <a:spcPct val="100000"/>
              </a:lnSpc>
            </a:pPr>
            <a:r>
              <a:rPr spc="-165" dirty="0">
                <a:latin typeface="Calibri"/>
                <a:cs typeface="Calibri"/>
              </a:rPr>
              <a:t>W</a:t>
            </a:r>
            <a:r>
              <a:rPr spc="-15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i</a:t>
            </a:r>
            <a:r>
              <a:rPr spc="-60" dirty="0">
                <a:latin typeface="Calibri"/>
                <a:cs typeface="Calibri"/>
              </a:rPr>
              <a:t>t</a:t>
            </a:r>
            <a:r>
              <a:rPr spc="-25" dirty="0">
                <a:latin typeface="Calibri"/>
                <a:cs typeface="Calibri"/>
              </a:rPr>
              <a:t>e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S</a:t>
            </a:r>
            <a:r>
              <a:rPr spc="-55" dirty="0">
                <a:latin typeface="Calibri"/>
                <a:cs typeface="Calibri"/>
              </a:rPr>
              <a:t>c</a:t>
            </a:r>
            <a:r>
              <a:rPr spc="-15" dirty="0">
                <a:latin typeface="Calibri"/>
                <a:cs typeface="Calibri"/>
              </a:rPr>
              <a:t>a</a:t>
            </a:r>
            <a:r>
              <a:rPr dirty="0">
                <a:latin typeface="Calibri"/>
                <a:cs typeface="Calibri"/>
              </a:rPr>
              <a:t>l</a:t>
            </a:r>
            <a:r>
              <a:rPr spc="-25" dirty="0">
                <a:latin typeface="Calibri"/>
                <a:cs typeface="Calibri"/>
              </a:rPr>
              <a:t>a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C</a:t>
            </a:r>
            <a:r>
              <a:rPr spc="-20" dirty="0">
                <a:latin typeface="Calibri"/>
                <a:cs typeface="Calibri"/>
              </a:rPr>
              <a:t>o</a:t>
            </a:r>
            <a:r>
              <a:rPr spc="-25" dirty="0">
                <a:latin typeface="Calibri"/>
                <a:cs typeface="Calibri"/>
              </a:rPr>
              <a:t>de</a:t>
            </a:r>
          </a:p>
        </p:txBody>
      </p:sp>
      <p:sp>
        <p:nvSpPr>
          <p:cNvPr id="4" name="object 4"/>
          <p:cNvSpPr/>
          <p:nvPr/>
        </p:nvSpPr>
        <p:spPr>
          <a:xfrm>
            <a:off x="627887" y="1563624"/>
            <a:ext cx="2606040" cy="9936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512704" y="2256535"/>
            <a:ext cx="22434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30" dirty="0">
                <a:latin typeface="Calibri"/>
                <a:cs typeface="Calibri"/>
              </a:rPr>
              <a:t>a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20" dirty="0">
                <a:latin typeface="Calibri"/>
                <a:cs typeface="Calibri"/>
              </a:rPr>
              <a:t>e</a:t>
            </a: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spc="-1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5" dirty="0">
                <a:latin typeface="Calibri"/>
                <a:cs typeface="Calibri"/>
              </a:rPr>
              <a:t>b</a:t>
            </a:r>
            <a:r>
              <a:rPr sz="1800" spc="-10" dirty="0">
                <a:latin typeface="Calibri"/>
                <a:cs typeface="Calibri"/>
              </a:rPr>
              <a:t>j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ct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78484" y="5146040"/>
            <a:ext cx="4685030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800" spc="-2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al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[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2</a:t>
            </a:r>
            <a:r>
              <a:rPr sz="1800" spc="-15" dirty="0">
                <a:solidFill>
                  <a:srgbClr val="7F7F7F"/>
                </a:solidFill>
                <a:latin typeface="Calibri"/>
                <a:cs typeface="Calibri"/>
              </a:rPr>
              <a:t>]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:</a:t>
            </a:r>
            <a:r>
              <a:rPr sz="1800" spc="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800" spc="-3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800" spc="-1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800" spc="5" dirty="0">
                <a:solidFill>
                  <a:srgbClr val="7F7F7F"/>
                </a:solidFill>
                <a:latin typeface="Calibri"/>
                <a:cs typeface="Calibri"/>
              </a:rPr>
              <a:t>p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800" spc="-1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800" spc="-20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Co</a:t>
            </a:r>
            <a:r>
              <a:rPr sz="1800" spc="-1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800" spc="-35" dirty="0">
                <a:solidFill>
                  <a:srgbClr val="7F7F7F"/>
                </a:solidFill>
                <a:latin typeface="Calibri"/>
                <a:cs typeface="Calibri"/>
              </a:rPr>
              <a:t>te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 wi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800" spc="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2</a:t>
            </a:r>
            <a:r>
              <a:rPr sz="1800" spc="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800" spc="-4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s     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800" spc="-2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800" spc="-15" dirty="0">
                <a:solidFill>
                  <a:srgbClr val="7F7F7F"/>
                </a:solidFill>
                <a:latin typeface="Calibri"/>
                <a:cs typeface="Calibri"/>
              </a:rPr>
              <a:t>[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*</a:t>
            </a:r>
            <a:r>
              <a:rPr sz="1800" spc="-15" dirty="0">
                <a:solidFill>
                  <a:srgbClr val="7F7F7F"/>
                </a:solidFill>
                <a:latin typeface="Calibri"/>
                <a:cs typeface="Calibri"/>
              </a:rPr>
              <a:t>]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800" spc="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800" spc="-3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800" spc="-1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800" spc="5" dirty="0">
                <a:solidFill>
                  <a:srgbClr val="7F7F7F"/>
                </a:solidFill>
                <a:latin typeface="Calibri"/>
                <a:cs typeface="Calibri"/>
              </a:rPr>
              <a:t>p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800" spc="-1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800" spc="-20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Co</a:t>
            </a:r>
            <a:r>
              <a:rPr sz="1800" spc="-1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800" spc="-35" dirty="0">
                <a:solidFill>
                  <a:srgbClr val="7F7F7F"/>
                </a:solidFill>
                <a:latin typeface="Calibri"/>
                <a:cs typeface="Calibri"/>
              </a:rPr>
              <a:t>te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1800" spc="-10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 wi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800" spc="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all </a:t>
            </a:r>
            <a:r>
              <a:rPr sz="1800" spc="-30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800" spc="-40" dirty="0">
                <a:solidFill>
                  <a:srgbClr val="7F7F7F"/>
                </a:solidFill>
                <a:latin typeface="Calibri"/>
                <a:cs typeface="Calibri"/>
              </a:rPr>
              <a:t>v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ailab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800" spc="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800" spc="-4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800" spc="-5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55A705-1CAB-D746-A557-1041B9D9661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57</a:t>
            </a:fld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64130">
              <a:lnSpc>
                <a:spcPct val="100000"/>
              </a:lnSpc>
            </a:pPr>
            <a:r>
              <a:rPr spc="-30" dirty="0">
                <a:latin typeface="Calibri"/>
                <a:cs typeface="Calibri"/>
              </a:rPr>
              <a:t>B</a:t>
            </a:r>
            <a:r>
              <a:rPr spc="-20" dirty="0">
                <a:latin typeface="Calibri"/>
                <a:cs typeface="Calibri"/>
              </a:rPr>
              <a:t>u</a:t>
            </a:r>
            <a:r>
              <a:rPr dirty="0">
                <a:latin typeface="Calibri"/>
                <a:cs typeface="Calibri"/>
              </a:rPr>
              <a:t>il</a:t>
            </a:r>
            <a:r>
              <a:rPr spc="-25" dirty="0">
                <a:latin typeface="Calibri"/>
                <a:cs typeface="Calibri"/>
              </a:rPr>
              <a:t>d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j</a:t>
            </a:r>
            <a:r>
              <a:rPr spc="-20" dirty="0">
                <a:latin typeface="Calibri"/>
                <a:cs typeface="Calibri"/>
              </a:rPr>
              <a:t>ar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390" y="1891519"/>
            <a:ext cx="7708265" cy="591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000" spc="-15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li</a:t>
            </a:r>
            <a:r>
              <a:rPr sz="2000" spc="-5" dirty="0">
                <a:latin typeface="Calibri"/>
                <a:cs typeface="Calibri"/>
              </a:rPr>
              <a:t>c</a:t>
            </a:r>
            <a:r>
              <a:rPr sz="2000" spc="-10" dirty="0">
                <a:latin typeface="Calibri"/>
                <a:cs typeface="Calibri"/>
              </a:rPr>
              <a:t>k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[</a:t>
            </a:r>
            <a:r>
              <a:rPr sz="2000" spc="-5" dirty="0">
                <a:latin typeface="Calibri"/>
                <a:cs typeface="Calibri"/>
              </a:rPr>
              <a:t>F</a:t>
            </a:r>
            <a:r>
              <a:rPr sz="2000" dirty="0">
                <a:latin typeface="Calibri"/>
                <a:cs typeface="Calibri"/>
              </a:rPr>
              <a:t>il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]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-&gt;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[P</a:t>
            </a:r>
            <a:r>
              <a:rPr sz="2000" spc="-40" dirty="0">
                <a:latin typeface="Calibri"/>
                <a:cs typeface="Calibri"/>
              </a:rPr>
              <a:t>r</a:t>
            </a:r>
            <a:r>
              <a:rPr sz="2000" spc="-15" dirty="0">
                <a:latin typeface="Calibri"/>
                <a:cs typeface="Calibri"/>
              </a:rPr>
              <a:t>oj</a:t>
            </a:r>
            <a:r>
              <a:rPr sz="2000" spc="-5" dirty="0">
                <a:latin typeface="Calibri"/>
                <a:cs typeface="Calibri"/>
              </a:rPr>
              <a:t>ec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St</a:t>
            </a:r>
            <a:r>
              <a:rPr sz="2000" spc="-10" dirty="0">
                <a:latin typeface="Calibri"/>
                <a:cs typeface="Calibri"/>
              </a:rPr>
              <a:t>ru</a:t>
            </a:r>
            <a:r>
              <a:rPr sz="2000" spc="-5" dirty="0">
                <a:latin typeface="Calibri"/>
                <a:cs typeface="Calibri"/>
              </a:rPr>
              <a:t>ct</a:t>
            </a:r>
            <a:r>
              <a:rPr sz="2000" spc="-15" dirty="0">
                <a:latin typeface="Calibri"/>
                <a:cs typeface="Calibri"/>
              </a:rPr>
              <a:t>u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]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-&gt;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[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45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acts</a:t>
            </a:r>
            <a:r>
              <a:rPr sz="2000" spc="-10" dirty="0">
                <a:latin typeface="Calibri"/>
                <a:cs typeface="Calibri"/>
              </a:rPr>
              <a:t>]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-&gt;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[</a:t>
            </a:r>
            <a:r>
              <a:rPr sz="2000" spc="-5" dirty="0">
                <a:latin typeface="Calibri"/>
                <a:cs typeface="Calibri"/>
              </a:rPr>
              <a:t>+</a:t>
            </a:r>
            <a:r>
              <a:rPr sz="2000" spc="-10" dirty="0">
                <a:latin typeface="Calibri"/>
                <a:cs typeface="Calibri"/>
              </a:rPr>
              <a:t>]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45" dirty="0">
                <a:latin typeface="Calibri"/>
                <a:cs typeface="Calibri"/>
              </a:rPr>
              <a:t>J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-&gt;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[</a:t>
            </a:r>
            <a:r>
              <a:rPr sz="2000" spc="-5" dirty="0">
                <a:latin typeface="Calibri"/>
                <a:cs typeface="Calibri"/>
              </a:rPr>
              <a:t>F</a:t>
            </a:r>
            <a:r>
              <a:rPr sz="2000" spc="-40" dirty="0">
                <a:latin typeface="Calibri"/>
                <a:cs typeface="Calibri"/>
              </a:rPr>
              <a:t>r</a:t>
            </a:r>
            <a:r>
              <a:rPr sz="2000" spc="-20" dirty="0">
                <a:latin typeface="Calibri"/>
                <a:cs typeface="Calibri"/>
              </a:rPr>
              <a:t>om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m</a:t>
            </a:r>
            <a:r>
              <a:rPr sz="2000" spc="-20" dirty="0">
                <a:latin typeface="Calibri"/>
                <a:cs typeface="Calibri"/>
              </a:rPr>
              <a:t>o</a:t>
            </a:r>
            <a:r>
              <a:rPr sz="2000" spc="-15" dirty="0">
                <a:latin typeface="Calibri"/>
                <a:cs typeface="Calibri"/>
              </a:rPr>
              <a:t>du</a:t>
            </a:r>
            <a:r>
              <a:rPr sz="2000" dirty="0">
                <a:latin typeface="Calibri"/>
                <a:cs typeface="Calibri"/>
              </a:rPr>
              <a:t>le</a:t>
            </a:r>
            <a:r>
              <a:rPr sz="2000" spc="-10" dirty="0">
                <a:latin typeface="Calibri"/>
                <a:cs typeface="Calibri"/>
              </a:rPr>
              <a:t>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w</a:t>
            </a:r>
            <a:r>
              <a:rPr sz="2000" spc="-5" dirty="0">
                <a:latin typeface="Calibri"/>
                <a:cs typeface="Calibri"/>
              </a:rPr>
              <a:t>it</a:t>
            </a:r>
            <a:r>
              <a:rPr sz="2000" spc="-1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15" dirty="0">
                <a:latin typeface="Calibri"/>
                <a:cs typeface="Calibri"/>
              </a:rPr>
              <a:t>nd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15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cies</a:t>
            </a:r>
            <a:r>
              <a:rPr sz="2000" spc="-10" dirty="0">
                <a:latin typeface="Calibri"/>
                <a:cs typeface="Calibri"/>
              </a:rPr>
              <a:t>] -&gt;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Put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5" dirty="0">
                <a:latin typeface="Calibri"/>
                <a:cs typeface="Calibri"/>
              </a:rPr>
              <a:t>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5" dirty="0">
                <a:latin typeface="Calibri"/>
                <a:cs typeface="Calibri"/>
              </a:rPr>
              <a:t>as</a:t>
            </a:r>
            <a:r>
              <a:rPr sz="2000" spc="-10" dirty="0">
                <a:latin typeface="Calibri"/>
                <a:cs typeface="Calibri"/>
              </a:rPr>
              <a:t>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f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40" dirty="0">
                <a:latin typeface="Calibri"/>
                <a:cs typeface="Calibri"/>
              </a:rPr>
              <a:t>y</a:t>
            </a:r>
            <a:r>
              <a:rPr sz="2000" spc="-2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ur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co</a:t>
            </a:r>
            <a:r>
              <a:rPr sz="2000" spc="-15" dirty="0">
                <a:latin typeface="Calibri"/>
                <a:cs typeface="Calibri"/>
              </a:rPr>
              <a:t>de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-&gt;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[OK]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1000" y="2813304"/>
            <a:ext cx="4474464" cy="2502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99888" y="2971800"/>
            <a:ext cx="3483864" cy="2185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54623" y="3340608"/>
            <a:ext cx="1203959" cy="3566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10865" y="3372463"/>
            <a:ext cx="1091565" cy="246379"/>
          </a:xfrm>
          <a:custGeom>
            <a:avLst/>
            <a:gdLst/>
            <a:ahLst/>
            <a:cxnLst/>
            <a:rect l="l" t="t" r="r" b="b"/>
            <a:pathLst>
              <a:path w="1091565" h="246379">
                <a:moveTo>
                  <a:pt x="0" y="0"/>
                </a:moveTo>
                <a:lnTo>
                  <a:pt x="1091380" y="0"/>
                </a:lnTo>
                <a:lnTo>
                  <a:pt x="1091380" y="245806"/>
                </a:lnTo>
                <a:lnTo>
                  <a:pt x="0" y="245806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99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B18398A-49DA-274A-9289-B6C0030C2EF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58</a:t>
            </a:fld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64130">
              <a:lnSpc>
                <a:spcPct val="100000"/>
              </a:lnSpc>
            </a:pPr>
            <a:r>
              <a:rPr spc="-30" dirty="0">
                <a:latin typeface="Calibri"/>
                <a:cs typeface="Calibri"/>
              </a:rPr>
              <a:t>B</a:t>
            </a:r>
            <a:r>
              <a:rPr spc="-20" dirty="0">
                <a:latin typeface="Calibri"/>
                <a:cs typeface="Calibri"/>
              </a:rPr>
              <a:t>u</a:t>
            </a:r>
            <a:r>
              <a:rPr dirty="0">
                <a:latin typeface="Calibri"/>
                <a:cs typeface="Calibri"/>
              </a:rPr>
              <a:t>il</a:t>
            </a:r>
            <a:r>
              <a:rPr spc="-25" dirty="0">
                <a:latin typeface="Calibri"/>
                <a:cs typeface="Calibri"/>
              </a:rPr>
              <a:t>d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j</a:t>
            </a:r>
            <a:r>
              <a:rPr spc="-20" dirty="0">
                <a:latin typeface="Calibri"/>
                <a:cs typeface="Calibri"/>
              </a:rPr>
              <a:t>ar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390" y="1886894"/>
            <a:ext cx="3680460" cy="2291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1800" spc="-140" dirty="0">
                <a:latin typeface="Calibri"/>
                <a:cs typeface="Calibri"/>
              </a:rPr>
              <a:t>Y</a:t>
            </a:r>
            <a:r>
              <a:rPr sz="1800" dirty="0">
                <a:latin typeface="Calibri"/>
                <a:cs typeface="Calibri"/>
              </a:rPr>
              <a:t>ou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5" dirty="0">
                <a:latin typeface="Calibri"/>
                <a:cs typeface="Calibri"/>
              </a:rPr>
              <a:t>ee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d</a:t>
            </a:r>
            <a:r>
              <a:rPr sz="1800" b="1" spc="-10" dirty="0">
                <a:latin typeface="Calibri"/>
                <a:cs typeface="Calibri"/>
              </a:rPr>
              <a:t>e</a:t>
            </a:r>
            <a:r>
              <a:rPr sz="1800" b="1" spc="-15" dirty="0">
                <a:latin typeface="Calibri"/>
                <a:cs typeface="Calibri"/>
              </a:rPr>
              <a:t>l</a:t>
            </a:r>
            <a:r>
              <a:rPr sz="1800" b="1" spc="-20" dirty="0">
                <a:latin typeface="Calibri"/>
                <a:cs typeface="Calibri"/>
              </a:rPr>
              <a:t>e</a:t>
            </a:r>
            <a:r>
              <a:rPr sz="1800" b="1" spc="-35" dirty="0">
                <a:latin typeface="Calibri"/>
                <a:cs typeface="Calibri"/>
              </a:rPr>
              <a:t>t</a:t>
            </a:r>
            <a:r>
              <a:rPr sz="1800" b="1" dirty="0">
                <a:latin typeface="Calibri"/>
                <a:cs typeface="Calibri"/>
              </a:rPr>
              <a:t>e </a:t>
            </a:r>
            <a:r>
              <a:rPr sz="1800" dirty="0">
                <a:latin typeface="Calibri"/>
                <a:cs typeface="Calibri"/>
              </a:rPr>
              <a:t>all 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5" dirty="0">
                <a:latin typeface="Calibri"/>
                <a:cs typeface="Calibri"/>
              </a:rPr>
              <a:t>h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5" dirty="0">
                <a:latin typeface="Calibri"/>
                <a:cs typeface="Calibri"/>
              </a:rPr>
              <a:t>p</a:t>
            </a:r>
            <a:r>
              <a:rPr sz="1800" spc="-1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k</a:t>
            </a:r>
            <a:r>
              <a:rPr sz="1800" spc="-5" dirty="0">
                <a:latin typeface="Calibri"/>
                <a:cs typeface="Calibri"/>
              </a:rPr>
              <a:t> li</a:t>
            </a:r>
            <a:r>
              <a:rPr sz="1800" spc="5" dirty="0">
                <a:latin typeface="Calibri"/>
                <a:cs typeface="Calibri"/>
              </a:rPr>
              <a:t>b</a:t>
            </a:r>
            <a:r>
              <a:rPr sz="1800" spc="-55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es o</a:t>
            </a:r>
            <a:r>
              <a:rPr sz="1800" spc="-1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 o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5" dirty="0">
                <a:latin typeface="Calibri"/>
                <a:cs typeface="Calibri"/>
              </a:rPr>
              <a:t>h</a:t>
            </a:r>
            <a:r>
              <a:rPr sz="1800" spc="-10" dirty="0">
                <a:latin typeface="Calibri"/>
                <a:cs typeface="Calibri"/>
              </a:rPr>
              <a:t>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un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20" dirty="0">
                <a:latin typeface="Calibri"/>
                <a:cs typeface="Calibri"/>
              </a:rPr>
              <a:t>a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li</a:t>
            </a:r>
            <a:r>
              <a:rPr sz="1800" spc="5" dirty="0">
                <a:latin typeface="Calibri"/>
                <a:cs typeface="Calibri"/>
              </a:rPr>
              <a:t>b</a:t>
            </a:r>
            <a:r>
              <a:rPr sz="1800" spc="-55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es </a:t>
            </a:r>
            <a:r>
              <a:rPr sz="1800" spc="-5" dirty="0">
                <a:latin typeface="Calibri"/>
                <a:cs typeface="Calibri"/>
              </a:rPr>
              <a:t>t</a:t>
            </a:r>
            <a:r>
              <a:rPr sz="1800" spc="5" dirty="0">
                <a:latin typeface="Calibri"/>
                <a:cs typeface="Calibri"/>
              </a:rPr>
              <a:t>h</a:t>
            </a:r>
            <a:r>
              <a:rPr sz="1800" spc="-20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y</a:t>
            </a:r>
            <a:r>
              <a:rPr sz="1800" dirty="0">
                <a:latin typeface="Calibri"/>
                <a:cs typeface="Calibri"/>
              </a:rPr>
              <a:t>ou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w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5" dirty="0">
                <a:latin typeface="Calibri"/>
                <a:cs typeface="Calibri"/>
              </a:rPr>
              <a:t>u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u</a:t>
            </a:r>
            <a:r>
              <a:rPr sz="1800" spc="-1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y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5" dirty="0">
                <a:latin typeface="Calibri"/>
                <a:cs typeface="Calibri"/>
              </a:rPr>
              <a:t>u</a:t>
            </a:r>
            <a:r>
              <a:rPr sz="1800" spc="-1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-3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-5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m;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li</a:t>
            </a:r>
            <a:r>
              <a:rPr sz="1800" spc="-10" dirty="0">
                <a:latin typeface="Calibri"/>
                <a:cs typeface="Calibri"/>
              </a:rPr>
              <a:t>ck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[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K]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4"/>
              </a:spcBef>
              <a:buFont typeface="Arial"/>
              <a:buChar char="•"/>
            </a:pPr>
            <a:endParaRPr sz="2600">
              <a:latin typeface="Times New Roman"/>
              <a:cs typeface="Times New Roman"/>
            </a:endParaRPr>
          </a:p>
          <a:p>
            <a:pPr marL="355600" marR="5588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180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li</a:t>
            </a:r>
            <a:r>
              <a:rPr sz="1800" spc="-10" dirty="0">
                <a:latin typeface="Calibri"/>
                <a:cs typeface="Calibri"/>
              </a:rPr>
              <a:t>ck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[B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-5" dirty="0">
                <a:latin typeface="Calibri"/>
                <a:cs typeface="Calibri"/>
              </a:rPr>
              <a:t>il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-10" dirty="0">
                <a:latin typeface="Calibri"/>
                <a:cs typeface="Calibri"/>
              </a:rPr>
              <a:t>]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-</a:t>
            </a:r>
            <a:r>
              <a:rPr sz="1800" dirty="0">
                <a:latin typeface="Calibri"/>
                <a:cs typeface="Calibri"/>
              </a:rPr>
              <a:t>&gt;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[B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-5" dirty="0">
                <a:latin typeface="Calibri"/>
                <a:cs typeface="Calibri"/>
              </a:rPr>
              <a:t>il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Art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45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]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-</a:t>
            </a:r>
            <a:r>
              <a:rPr sz="1800" dirty="0">
                <a:latin typeface="Calibri"/>
                <a:cs typeface="Calibri"/>
              </a:rPr>
              <a:t>&gt; </a:t>
            </a:r>
            <a:r>
              <a:rPr sz="1800" spc="-15" dirty="0">
                <a:latin typeface="Calibri"/>
                <a:cs typeface="Calibri"/>
              </a:rPr>
              <a:t>[B</a:t>
            </a:r>
            <a:r>
              <a:rPr sz="1800" dirty="0">
                <a:latin typeface="Calibri"/>
                <a:cs typeface="Calibri"/>
              </a:rPr>
              <a:t>uild</a:t>
            </a:r>
            <a:r>
              <a:rPr sz="1800" spc="-10" dirty="0">
                <a:latin typeface="Calibri"/>
                <a:cs typeface="Calibri"/>
              </a:rPr>
              <a:t>]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-</a:t>
            </a:r>
            <a:r>
              <a:rPr sz="1800" dirty="0">
                <a:latin typeface="Calibri"/>
                <a:cs typeface="Calibri"/>
              </a:rPr>
              <a:t>&gt;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odu</a:t>
            </a:r>
            <a:r>
              <a:rPr sz="1800" spc="-10" dirty="0">
                <a:latin typeface="Calibri"/>
                <a:cs typeface="Calibri"/>
              </a:rPr>
              <a:t>ce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h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-10" dirty="0">
                <a:latin typeface="Calibri"/>
                <a:cs typeface="Calibri"/>
              </a:rPr>
              <a:t>ac</a:t>
            </a:r>
            <a:r>
              <a:rPr sz="1800" spc="-50" dirty="0">
                <a:latin typeface="Calibri"/>
                <a:cs typeface="Calibri"/>
              </a:rPr>
              <a:t>k</a:t>
            </a:r>
            <a:r>
              <a:rPr sz="1800" spc="-10" dirty="0">
                <a:latin typeface="Calibri"/>
                <a:cs typeface="Calibri"/>
              </a:rPr>
              <a:t>a</a:t>
            </a:r>
            <a:r>
              <a:rPr sz="1800" spc="-25" dirty="0">
                <a:latin typeface="Calibri"/>
                <a:cs typeface="Calibri"/>
              </a:rPr>
              <a:t>g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o</a:t>
            </a:r>
            <a:r>
              <a:rPr sz="1800" i="1" spc="-5" dirty="0">
                <a:latin typeface="Calibri"/>
                <a:cs typeface="Calibri"/>
              </a:rPr>
              <a:t>u</a:t>
            </a:r>
            <a:r>
              <a:rPr sz="1800" i="1" spc="-1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, t</a:t>
            </a:r>
            <a:r>
              <a:rPr sz="1800" spc="5" dirty="0">
                <a:latin typeface="Calibri"/>
                <a:cs typeface="Calibri"/>
              </a:rPr>
              <a:t>h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j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 f</a:t>
            </a:r>
            <a:r>
              <a:rPr sz="1800" spc="-5" dirty="0">
                <a:latin typeface="Calibri"/>
                <a:cs typeface="Calibri"/>
              </a:rPr>
              <a:t>il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s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-15" dirty="0">
                <a:latin typeface="Calibri"/>
                <a:cs typeface="Calibri"/>
              </a:rPr>
              <a:t>t!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29911" y="1426463"/>
            <a:ext cx="4279392" cy="42184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CB51DF-248B-394B-A24D-F0DB489F7B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59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80" dirty="0"/>
              <a:t>Shuffling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200" y="1860850"/>
            <a:ext cx="8117835" cy="14721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105" dirty="0">
                <a:latin typeface="Times New Roman"/>
                <a:cs typeface="Times New Roman"/>
              </a:rPr>
              <a:t>H</a:t>
            </a:r>
            <a:r>
              <a:rPr sz="2800" spc="155" dirty="0">
                <a:latin typeface="Times New Roman"/>
                <a:cs typeface="Times New Roman"/>
              </a:rPr>
              <a:t>an</a:t>
            </a:r>
            <a:r>
              <a:rPr sz="2800" spc="170" dirty="0">
                <a:latin typeface="Times New Roman"/>
                <a:cs typeface="Times New Roman"/>
              </a:rPr>
              <a:t>d</a:t>
            </a:r>
            <a:r>
              <a:rPr sz="2800" spc="10" dirty="0">
                <a:latin typeface="Times New Roman"/>
                <a:cs typeface="Times New Roman"/>
              </a:rPr>
              <a:t>le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45" dirty="0">
                <a:latin typeface="Times New Roman"/>
                <a:cs typeface="Times New Roman"/>
              </a:rPr>
              <a:t>shu</a:t>
            </a:r>
            <a:r>
              <a:rPr sz="2800" spc="40" dirty="0">
                <a:latin typeface="Times New Roman"/>
                <a:cs typeface="Times New Roman"/>
              </a:rPr>
              <a:t>f</a:t>
            </a:r>
            <a:r>
              <a:rPr sz="2800" spc="-155" dirty="0">
                <a:latin typeface="Times New Roman"/>
                <a:cs typeface="Times New Roman"/>
              </a:rPr>
              <a:t>f</a:t>
            </a:r>
            <a:r>
              <a:rPr sz="2800" spc="-120" dirty="0">
                <a:latin typeface="Times New Roman"/>
                <a:cs typeface="Times New Roman"/>
              </a:rPr>
              <a:t>l</a:t>
            </a:r>
            <a:r>
              <a:rPr sz="2800" spc="55" dirty="0">
                <a:latin typeface="Times New Roman"/>
                <a:cs typeface="Times New Roman"/>
              </a:rPr>
              <a:t>ing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90" dirty="0">
                <a:latin typeface="Times New Roman"/>
                <a:cs typeface="Times New Roman"/>
              </a:rPr>
              <a:t>car</a:t>
            </a:r>
            <a:r>
              <a:rPr sz="2800" spc="100" dirty="0">
                <a:latin typeface="Times New Roman"/>
                <a:cs typeface="Times New Roman"/>
              </a:rPr>
              <a:t>e</a:t>
            </a:r>
            <a:r>
              <a:rPr sz="2800" spc="-75" dirty="0">
                <a:latin typeface="Times New Roman"/>
                <a:cs typeface="Times New Roman"/>
              </a:rPr>
              <a:t>full</a:t>
            </a:r>
            <a:r>
              <a:rPr sz="2800" spc="-100" dirty="0">
                <a:latin typeface="Times New Roman"/>
                <a:cs typeface="Times New Roman"/>
              </a:rPr>
              <a:t>y</a:t>
            </a:r>
            <a:r>
              <a:rPr sz="2800" spc="85" dirty="0">
                <a:latin typeface="Times New Roman"/>
                <a:cs typeface="Times New Roman"/>
              </a:rPr>
              <a:t> </a:t>
            </a:r>
            <a:r>
              <a:rPr sz="2800" spc="150" dirty="0">
                <a:latin typeface="Times New Roman"/>
                <a:cs typeface="Times New Roman"/>
              </a:rPr>
              <a:t>to</a:t>
            </a:r>
            <a:r>
              <a:rPr sz="2800" spc="50" dirty="0">
                <a:latin typeface="Times New Roman"/>
                <a:cs typeface="Times New Roman"/>
              </a:rPr>
              <a:t> </a:t>
            </a:r>
            <a:r>
              <a:rPr sz="2800" spc="100" dirty="0">
                <a:latin typeface="Times New Roman"/>
                <a:cs typeface="Times New Roman"/>
              </a:rPr>
              <a:t>s</a:t>
            </a:r>
            <a:r>
              <a:rPr sz="2800" spc="150" dirty="0">
                <a:latin typeface="Times New Roman"/>
                <a:cs typeface="Times New Roman"/>
              </a:rPr>
              <a:t>p</a:t>
            </a:r>
            <a:r>
              <a:rPr sz="2800" spc="185" dirty="0">
                <a:latin typeface="Times New Roman"/>
                <a:cs typeface="Times New Roman"/>
              </a:rPr>
              <a:t>e</a:t>
            </a:r>
            <a:r>
              <a:rPr sz="2800" spc="190" dirty="0">
                <a:latin typeface="Times New Roman"/>
                <a:cs typeface="Times New Roman"/>
              </a:rPr>
              <a:t>e</a:t>
            </a:r>
            <a:r>
              <a:rPr sz="2800" spc="195" dirty="0">
                <a:latin typeface="Times New Roman"/>
                <a:cs typeface="Times New Roman"/>
              </a:rPr>
              <a:t>d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lang="en-US" sz="2800" spc="70" dirty="0">
                <a:latin typeface="Times New Roman"/>
                <a:cs typeface="Times New Roman"/>
              </a:rPr>
              <a:t>up </a:t>
            </a:r>
            <a:r>
              <a:rPr sz="2800" spc="50" dirty="0">
                <a:latin typeface="Times New Roman"/>
                <a:cs typeface="Times New Roman"/>
              </a:rPr>
              <a:t>y</a:t>
            </a:r>
            <a:r>
              <a:rPr sz="2800" spc="60" dirty="0">
                <a:latin typeface="Times New Roman"/>
                <a:cs typeface="Times New Roman"/>
              </a:rPr>
              <a:t>o</a:t>
            </a:r>
            <a:r>
              <a:rPr sz="2800" spc="125" dirty="0">
                <a:latin typeface="Times New Roman"/>
                <a:cs typeface="Times New Roman"/>
              </a:rPr>
              <a:t>u</a:t>
            </a:r>
            <a:r>
              <a:rPr sz="2800" spc="55" dirty="0">
                <a:latin typeface="Times New Roman"/>
                <a:cs typeface="Times New Roman"/>
              </a:rPr>
              <a:t> </a:t>
            </a:r>
            <a:r>
              <a:rPr sz="2800" spc="125" dirty="0">
                <a:latin typeface="Times New Roman"/>
                <a:cs typeface="Times New Roman"/>
              </a:rPr>
              <a:t>pr</a:t>
            </a:r>
            <a:r>
              <a:rPr sz="2800" spc="160" dirty="0">
                <a:latin typeface="Times New Roman"/>
                <a:cs typeface="Times New Roman"/>
              </a:rPr>
              <a:t>o</a:t>
            </a:r>
            <a:r>
              <a:rPr sz="2800" spc="110" dirty="0">
                <a:latin typeface="Times New Roman"/>
                <a:cs typeface="Times New Roman"/>
              </a:rPr>
              <a:t>gr</a:t>
            </a:r>
            <a:r>
              <a:rPr sz="2800" spc="125" dirty="0">
                <a:latin typeface="Times New Roman"/>
                <a:cs typeface="Times New Roman"/>
              </a:rPr>
              <a:t>a</a:t>
            </a:r>
            <a:r>
              <a:rPr lang="en-US" sz="2800" spc="150" dirty="0">
                <a:latin typeface="Times New Roman"/>
                <a:cs typeface="Times New Roman"/>
              </a:rPr>
              <a:t>m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75" dirty="0">
                <a:latin typeface="Times New Roman"/>
                <a:cs typeface="Times New Roman"/>
              </a:rPr>
              <a:t>Data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110" dirty="0">
                <a:latin typeface="Times New Roman"/>
                <a:cs typeface="Times New Roman"/>
              </a:rPr>
              <a:t>are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120" dirty="0">
                <a:latin typeface="Times New Roman"/>
                <a:cs typeface="Times New Roman"/>
              </a:rPr>
              <a:t>e</a:t>
            </a:r>
            <a:r>
              <a:rPr sz="2800" spc="110" dirty="0">
                <a:latin typeface="Times New Roman"/>
                <a:cs typeface="Times New Roman"/>
              </a:rPr>
              <a:t>s</a:t>
            </a:r>
            <a:r>
              <a:rPr sz="2800" spc="100" dirty="0">
                <a:latin typeface="Times New Roman"/>
                <a:cs typeface="Times New Roman"/>
              </a:rPr>
              <a:t>s</a:t>
            </a:r>
            <a:r>
              <a:rPr sz="2800" spc="125" dirty="0">
                <a:latin typeface="Times New Roman"/>
                <a:cs typeface="Times New Roman"/>
              </a:rPr>
              <a:t>e</a:t>
            </a:r>
            <a:r>
              <a:rPr sz="2800" spc="-35" dirty="0">
                <a:latin typeface="Times New Roman"/>
                <a:cs typeface="Times New Roman"/>
              </a:rPr>
              <a:t>ntiall</a:t>
            </a:r>
            <a:r>
              <a:rPr sz="2800" spc="-45" dirty="0">
                <a:latin typeface="Times New Roman"/>
                <a:cs typeface="Times New Roman"/>
              </a:rPr>
              <a:t>y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u="sng" spc="80" dirty="0">
                <a:latin typeface="Times New Roman"/>
                <a:cs typeface="Times New Roman"/>
              </a:rPr>
              <a:t>r</a:t>
            </a:r>
            <a:r>
              <a:rPr sz="2800" u="sng" spc="114" dirty="0">
                <a:latin typeface="Times New Roman"/>
                <a:cs typeface="Times New Roman"/>
              </a:rPr>
              <a:t>e</a:t>
            </a:r>
            <a:r>
              <a:rPr lang="en-US" sz="2800" spc="114" dirty="0">
                <a:latin typeface="Times New Roman"/>
                <a:cs typeface="Times New Roman"/>
              </a:rPr>
              <a:t>-</a:t>
            </a:r>
            <a:r>
              <a:rPr sz="2800" spc="180" dirty="0">
                <a:latin typeface="Times New Roman"/>
                <a:cs typeface="Times New Roman"/>
              </a:rPr>
              <a:t>p</a:t>
            </a:r>
            <a:r>
              <a:rPr sz="2800" spc="165" dirty="0">
                <a:latin typeface="Times New Roman"/>
                <a:cs typeface="Times New Roman"/>
              </a:rPr>
              <a:t>a</a:t>
            </a:r>
            <a:r>
              <a:rPr sz="2800" spc="15" dirty="0">
                <a:latin typeface="Times New Roman"/>
                <a:cs typeface="Times New Roman"/>
              </a:rPr>
              <a:t>rtiti</a:t>
            </a:r>
            <a:r>
              <a:rPr sz="2800" spc="35" dirty="0">
                <a:latin typeface="Times New Roman"/>
                <a:cs typeface="Times New Roman"/>
              </a:rPr>
              <a:t>o</a:t>
            </a:r>
            <a:r>
              <a:rPr sz="2800" spc="165" dirty="0">
                <a:latin typeface="Times New Roman"/>
                <a:cs typeface="Times New Roman"/>
              </a:rPr>
              <a:t>ne</a:t>
            </a:r>
            <a:r>
              <a:rPr sz="2800" spc="180" dirty="0">
                <a:latin typeface="Times New Roman"/>
                <a:cs typeface="Times New Roman"/>
              </a:rPr>
              <a:t>d</a:t>
            </a:r>
            <a:r>
              <a:rPr sz="2800" spc="75" dirty="0">
                <a:latin typeface="Times New Roman"/>
                <a:cs typeface="Times New Roman"/>
              </a:rPr>
              <a:t> durin</a:t>
            </a:r>
            <a:r>
              <a:rPr sz="2800" spc="95" dirty="0">
                <a:latin typeface="Times New Roman"/>
                <a:cs typeface="Times New Roman"/>
              </a:rPr>
              <a:t>g</a:t>
            </a:r>
            <a:r>
              <a:rPr sz="2800" spc="85" dirty="0">
                <a:latin typeface="Times New Roman"/>
                <a:cs typeface="Times New Roman"/>
              </a:rPr>
              <a:t> </a:t>
            </a:r>
            <a:r>
              <a:rPr sz="2800" spc="45" dirty="0">
                <a:latin typeface="Times New Roman"/>
                <a:cs typeface="Times New Roman"/>
              </a:rPr>
              <a:t>shuf</a:t>
            </a:r>
            <a:r>
              <a:rPr sz="2800" spc="-155" dirty="0">
                <a:latin typeface="Times New Roman"/>
                <a:cs typeface="Times New Roman"/>
              </a:rPr>
              <a:t>f</a:t>
            </a:r>
            <a:r>
              <a:rPr sz="2800" spc="-120" dirty="0">
                <a:latin typeface="Times New Roman"/>
                <a:cs typeface="Times New Roman"/>
              </a:rPr>
              <a:t>l</a:t>
            </a:r>
            <a:r>
              <a:rPr sz="2800" spc="50" dirty="0">
                <a:latin typeface="Times New Roman"/>
                <a:cs typeface="Times New Roman"/>
              </a:rPr>
              <a:t>in</a:t>
            </a:r>
            <a:r>
              <a:rPr sz="2800" spc="-5" dirty="0">
                <a:latin typeface="Times New Roman"/>
                <a:cs typeface="Times New Roman"/>
              </a:rPr>
              <a:t>g</a:t>
            </a:r>
            <a:endParaRPr sz="2800" dirty="0">
              <a:latin typeface="Times New Roman"/>
              <a:cs typeface="Times New Roman"/>
            </a:endParaRPr>
          </a:p>
          <a:p>
            <a:pPr marL="698500" lvl="1" indent="-228600"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sz="2800" spc="-80" dirty="0">
                <a:latin typeface="Times New Roman"/>
                <a:cs typeface="Times New Roman"/>
              </a:rPr>
              <a:t>e</a:t>
            </a:r>
            <a:r>
              <a:rPr sz="2800" spc="-80" dirty="0">
                <a:latin typeface="Times New Roman"/>
                <a:cs typeface="Times New Roman"/>
              </a:rPr>
              <a:t>.g.</a:t>
            </a:r>
            <a:r>
              <a:rPr lang="en-US" sz="2800" spc="-80" dirty="0">
                <a:latin typeface="Times New Roman"/>
                <a:cs typeface="Times New Roman"/>
              </a:rPr>
              <a:t>,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lang="en-US" sz="2800" spc="100" dirty="0">
                <a:latin typeface="Times New Roman"/>
                <a:cs typeface="Times New Roman"/>
              </a:rPr>
              <a:t>S</a:t>
            </a:r>
            <a:r>
              <a:rPr sz="2800" spc="145" dirty="0">
                <a:latin typeface="Times New Roman"/>
                <a:cs typeface="Times New Roman"/>
              </a:rPr>
              <a:t>o</a:t>
            </a:r>
            <a:r>
              <a:rPr sz="2800" spc="55" dirty="0">
                <a:latin typeface="Times New Roman"/>
                <a:cs typeface="Times New Roman"/>
              </a:rPr>
              <a:t>rt</a:t>
            </a:r>
            <a:r>
              <a:rPr sz="2800" spc="40" dirty="0">
                <a:latin typeface="Times New Roman"/>
                <a:cs typeface="Times New Roman"/>
              </a:rPr>
              <a:t> </a:t>
            </a:r>
            <a:r>
              <a:rPr sz="2800" spc="55" dirty="0">
                <a:latin typeface="Times New Roman"/>
                <a:cs typeface="Times New Roman"/>
              </a:rPr>
              <a:t>by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spc="50" dirty="0">
                <a:latin typeface="Times New Roman"/>
                <a:cs typeface="Times New Roman"/>
              </a:rPr>
              <a:t>ke</a:t>
            </a:r>
            <a:r>
              <a:rPr sz="2800" spc="-100" dirty="0">
                <a:latin typeface="Times New Roman"/>
                <a:cs typeface="Times New Roman"/>
              </a:rPr>
              <a:t>y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5DA04-9DBF-494C-9E50-C248BEA9F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7872D4-6825-A746-AACC-2CB78F870E3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4434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8299" y="487964"/>
            <a:ext cx="7407909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25" dirty="0">
                <a:solidFill>
                  <a:srgbClr val="990000"/>
                </a:solidFill>
                <a:latin typeface="Calibri"/>
                <a:cs typeface="Calibri"/>
              </a:rPr>
              <a:t>R</a:t>
            </a:r>
            <a:r>
              <a:rPr sz="4400" spc="-20" dirty="0">
                <a:solidFill>
                  <a:srgbClr val="990000"/>
                </a:solidFill>
                <a:latin typeface="Calibri"/>
                <a:cs typeface="Calibri"/>
              </a:rPr>
              <a:t>u</a:t>
            </a:r>
            <a:r>
              <a:rPr sz="4400" spc="-25" dirty="0">
                <a:solidFill>
                  <a:srgbClr val="990000"/>
                </a:solidFill>
                <a:latin typeface="Calibri"/>
                <a:cs typeface="Calibri"/>
              </a:rPr>
              <a:t>n</a:t>
            </a:r>
            <a:r>
              <a:rPr sz="4400" spc="1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4400" spc="-20" dirty="0">
                <a:solidFill>
                  <a:srgbClr val="990000"/>
                </a:solidFill>
                <a:latin typeface="Calibri"/>
                <a:cs typeface="Calibri"/>
              </a:rPr>
              <a:t>jar</a:t>
            </a:r>
            <a:r>
              <a:rPr sz="4400" spc="1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4400" spc="-20" dirty="0">
                <a:solidFill>
                  <a:srgbClr val="990000"/>
                </a:solidFill>
                <a:latin typeface="Calibri"/>
                <a:cs typeface="Calibri"/>
              </a:rPr>
              <a:t>o</a:t>
            </a:r>
            <a:r>
              <a:rPr sz="4400" spc="-25" dirty="0">
                <a:solidFill>
                  <a:srgbClr val="990000"/>
                </a:solidFill>
                <a:latin typeface="Calibri"/>
                <a:cs typeface="Calibri"/>
              </a:rPr>
              <a:t>n</a:t>
            </a:r>
            <a:r>
              <a:rPr sz="4400" spc="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4400" spc="-20" dirty="0">
                <a:solidFill>
                  <a:srgbClr val="990000"/>
                </a:solidFill>
                <a:latin typeface="Calibri"/>
                <a:cs typeface="Calibri"/>
              </a:rPr>
              <a:t>S</a:t>
            </a:r>
            <a:r>
              <a:rPr sz="4400" spc="-25" dirty="0">
                <a:solidFill>
                  <a:srgbClr val="990000"/>
                </a:solidFill>
                <a:latin typeface="Calibri"/>
                <a:cs typeface="Calibri"/>
              </a:rPr>
              <a:t>p</a:t>
            </a:r>
            <a:r>
              <a:rPr sz="4400" spc="-15" dirty="0">
                <a:solidFill>
                  <a:srgbClr val="990000"/>
                </a:solidFill>
                <a:latin typeface="Calibri"/>
                <a:cs typeface="Calibri"/>
              </a:rPr>
              <a:t>ar</a:t>
            </a:r>
            <a:r>
              <a:rPr sz="4400" spc="-20" dirty="0">
                <a:solidFill>
                  <a:srgbClr val="990000"/>
                </a:solidFill>
                <a:latin typeface="Calibri"/>
                <a:cs typeface="Calibri"/>
              </a:rPr>
              <a:t>k</a:t>
            </a:r>
            <a:r>
              <a:rPr sz="4400" spc="1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4400" spc="-15" dirty="0">
                <a:solidFill>
                  <a:srgbClr val="990000"/>
                </a:solidFill>
                <a:latin typeface="Calibri"/>
                <a:cs typeface="Calibri"/>
              </a:rPr>
              <a:t>-</a:t>
            </a:r>
            <a:r>
              <a:rPr sz="4400" spc="10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4400" spc="-55" dirty="0">
                <a:solidFill>
                  <a:srgbClr val="990000"/>
                </a:solidFill>
                <a:latin typeface="Calibri"/>
                <a:cs typeface="Calibri"/>
              </a:rPr>
              <a:t>c</a:t>
            </a:r>
            <a:r>
              <a:rPr sz="4400" spc="-15" dirty="0">
                <a:solidFill>
                  <a:srgbClr val="990000"/>
                </a:solidFill>
                <a:latin typeface="Calibri"/>
                <a:cs typeface="Calibri"/>
              </a:rPr>
              <a:t>o</a:t>
            </a:r>
            <a:r>
              <a:rPr sz="4400" spc="-40" dirty="0">
                <a:solidFill>
                  <a:srgbClr val="990000"/>
                </a:solidFill>
                <a:latin typeface="Calibri"/>
                <a:cs typeface="Calibri"/>
              </a:rPr>
              <a:t>mm</a:t>
            </a:r>
            <a:r>
              <a:rPr sz="4400" spc="-20" dirty="0">
                <a:solidFill>
                  <a:srgbClr val="990000"/>
                </a:solidFill>
                <a:latin typeface="Calibri"/>
                <a:cs typeface="Calibri"/>
              </a:rPr>
              <a:t>an</a:t>
            </a:r>
            <a:r>
              <a:rPr sz="4400" spc="-25" dirty="0">
                <a:solidFill>
                  <a:srgbClr val="990000"/>
                </a:solidFill>
                <a:latin typeface="Calibri"/>
                <a:cs typeface="Calibri"/>
              </a:rPr>
              <a:t>d</a:t>
            </a:r>
            <a:r>
              <a:rPr sz="4400" spc="5" dirty="0">
                <a:solidFill>
                  <a:srgbClr val="990000"/>
                </a:solidFill>
                <a:latin typeface="Calibri"/>
                <a:cs typeface="Calibri"/>
              </a:rPr>
              <a:t> </a:t>
            </a:r>
            <a:r>
              <a:rPr sz="4400" spc="-20" dirty="0">
                <a:solidFill>
                  <a:srgbClr val="990000"/>
                </a:solidFill>
                <a:latin typeface="Calibri"/>
                <a:cs typeface="Calibri"/>
              </a:rPr>
              <a:t>line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7991" y="1688592"/>
            <a:ext cx="7933944" cy="594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61624" y="3458817"/>
            <a:ext cx="158432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5" dirty="0">
                <a:latin typeface="Calibri"/>
                <a:cs typeface="Calibri"/>
              </a:rPr>
              <a:t>h</a:t>
            </a:r>
            <a:r>
              <a:rPr sz="1800" spc="-10" dirty="0">
                <a:latin typeface="Calibri"/>
                <a:cs typeface="Calibri"/>
              </a:rPr>
              <a:t>o</a:t>
            </a: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5" dirty="0">
                <a:latin typeface="Calibri"/>
                <a:cs typeface="Calibri"/>
              </a:rPr>
              <a:t>h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es</a:t>
            </a:r>
            <a:r>
              <a:rPr sz="1800" spc="5" dirty="0">
                <a:latin typeface="Calibri"/>
                <a:cs typeface="Calibri"/>
              </a:rPr>
              <a:t>u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81201" y="3930241"/>
            <a:ext cx="1615439" cy="19781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19600" y="3899761"/>
            <a:ext cx="1972056" cy="20086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283675-866D-874E-88D8-70E0C2D7453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E071E5-52F1-B046-8F05-F3ACF04BA2B2}"/>
              </a:ext>
            </a:extLst>
          </p:cNvPr>
          <p:cNvSpPr txBox="1"/>
          <p:nvPr/>
        </p:nvSpPr>
        <p:spPr>
          <a:xfrm>
            <a:off x="1447800" y="2886776"/>
            <a:ext cx="6990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or: % b</a:t>
            </a:r>
            <a:r>
              <a:rPr lang="en-US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pc="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/sp</a:t>
            </a:r>
            <a:r>
              <a:rPr lang="en-US" spc="1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pc="459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</a:t>
            </a:r>
            <a:r>
              <a:rPr lang="en-US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</a:t>
            </a:r>
            <a:r>
              <a:rPr lang="en-US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wordcount</a:t>
            </a:r>
            <a:r>
              <a:rPr lang="en-US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./***</a:t>
            </a:r>
            <a:r>
              <a:rPr lang="en-US" spc="-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pc="8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wordCount.jar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3545">
              <a:lnSpc>
                <a:spcPct val="100000"/>
              </a:lnSpc>
            </a:pPr>
            <a:r>
              <a:rPr spc="-10" dirty="0"/>
              <a:t>I</a:t>
            </a:r>
            <a:r>
              <a:rPr spc="-15" dirty="0"/>
              <a:t>f</a:t>
            </a:r>
            <a:r>
              <a:rPr dirty="0"/>
              <a:t> </a:t>
            </a:r>
            <a:r>
              <a:rPr spc="-75" dirty="0"/>
              <a:t>y</a:t>
            </a:r>
            <a:r>
              <a:rPr spc="-20" dirty="0"/>
              <a:t>o</a:t>
            </a:r>
            <a:r>
              <a:rPr spc="-25" dirty="0"/>
              <a:t>u</a:t>
            </a:r>
            <a:r>
              <a:rPr spc="5" dirty="0"/>
              <a:t> </a:t>
            </a:r>
            <a:r>
              <a:rPr spc="-80" dirty="0"/>
              <a:t>w</a:t>
            </a:r>
            <a:r>
              <a:rPr spc="-15" dirty="0"/>
              <a:t>a</a:t>
            </a:r>
            <a:r>
              <a:rPr spc="-60" dirty="0"/>
              <a:t>n</a:t>
            </a:r>
            <a:r>
              <a:rPr spc="-15" dirty="0"/>
              <a:t>t</a:t>
            </a:r>
            <a:r>
              <a:rPr spc="5" dirty="0"/>
              <a:t> </a:t>
            </a:r>
            <a:r>
              <a:rPr spc="-60" dirty="0"/>
              <a:t>t</a:t>
            </a:r>
            <a:r>
              <a:rPr spc="-25" dirty="0"/>
              <a:t>o</a:t>
            </a:r>
            <a:r>
              <a:rPr spc="10" dirty="0"/>
              <a:t> </a:t>
            </a:r>
            <a:r>
              <a:rPr dirty="0"/>
              <a:t>l</a:t>
            </a:r>
            <a:r>
              <a:rPr spc="-25" dirty="0"/>
              <a:t>e</a:t>
            </a:r>
            <a:r>
              <a:rPr spc="-15" dirty="0"/>
              <a:t>ar</a:t>
            </a:r>
            <a:r>
              <a:rPr spc="-25" dirty="0"/>
              <a:t>n</a:t>
            </a:r>
            <a:r>
              <a:rPr spc="5" dirty="0"/>
              <a:t> </a:t>
            </a:r>
            <a:r>
              <a:rPr spc="-40" dirty="0"/>
              <a:t>m</a:t>
            </a:r>
            <a:r>
              <a:rPr spc="-20" dirty="0"/>
              <a:t>o</a:t>
            </a:r>
            <a:r>
              <a:rPr spc="-75" dirty="0"/>
              <a:t>r</a:t>
            </a:r>
            <a:r>
              <a:rPr spc="-20" dirty="0"/>
              <a:t>e</a:t>
            </a:r>
            <a:r>
              <a:rPr spc="-35" dirty="0"/>
              <a:t>…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390" y="1886894"/>
            <a:ext cx="7421880" cy="2318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20" dirty="0">
                <a:latin typeface="Calibri"/>
                <a:cs typeface="Calibri"/>
              </a:rPr>
              <a:t>f</a:t>
            </a:r>
            <a:r>
              <a:rPr sz="1800" dirty="0">
                <a:latin typeface="Calibri"/>
                <a:cs typeface="Calibri"/>
              </a:rPr>
              <a:t>fi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ial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do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-20" dirty="0">
                <a:latin typeface="Calibri"/>
                <a:cs typeface="Calibri"/>
              </a:rPr>
              <a:t>m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15" dirty="0">
                <a:latin typeface="Calibri"/>
                <a:cs typeface="Calibri"/>
              </a:rPr>
              <a:t>n</a:t>
            </a:r>
            <a:r>
              <a:rPr sz="1800" spc="-40" dirty="0">
                <a:latin typeface="Calibri"/>
                <a:cs typeface="Calibri"/>
              </a:rPr>
              <a:t>t</a:t>
            </a:r>
            <a:r>
              <a:rPr sz="1800" spc="-2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ion</a:t>
            </a:r>
          </a:p>
          <a:p>
            <a:pPr marL="755650" lvl="1" indent="-285750">
              <a:lnSpc>
                <a:spcPct val="100000"/>
              </a:lnSpc>
              <a:spcBef>
                <a:spcPts val="390"/>
              </a:spcBef>
              <a:buFont typeface="Arial"/>
              <a:buChar char="–"/>
              <a:tabLst>
                <a:tab pos="755650" algn="l"/>
              </a:tabLst>
            </a:pPr>
            <a:r>
              <a:rPr sz="1600" u="heavy" spc="-2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ht</a:t>
            </a:r>
            <a:r>
              <a:rPr sz="1600" u="heavy" spc="-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t</a:t>
            </a:r>
            <a:r>
              <a:rPr sz="1600" u="heavy" spc="-10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p:/</a:t>
            </a:r>
            <a:r>
              <a:rPr sz="1600" u="heavy" spc="-40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/</a:t>
            </a:r>
            <a:r>
              <a:rPr sz="1600" u="heavy" spc="-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s</a:t>
            </a:r>
            <a:r>
              <a:rPr sz="1600" u="heavy" spc="-10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pa</a:t>
            </a:r>
            <a:r>
              <a:rPr sz="1600" u="heavy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r</a:t>
            </a:r>
            <a:r>
              <a:rPr sz="1600" u="heavy" spc="-10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k.apa</a:t>
            </a:r>
            <a:r>
              <a:rPr sz="1600" u="heavy" spc="-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c</a:t>
            </a:r>
            <a:r>
              <a:rPr sz="1600" u="heavy" spc="-10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h</a:t>
            </a:r>
            <a:r>
              <a:rPr sz="1600" u="heavy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e</a:t>
            </a:r>
            <a:r>
              <a:rPr sz="1600" u="heavy" spc="-10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.</a:t>
            </a:r>
            <a:r>
              <a:rPr sz="1600" u="heavy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o</a:t>
            </a:r>
            <a:r>
              <a:rPr sz="1600" u="heavy" spc="-2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r</a:t>
            </a:r>
            <a:r>
              <a:rPr sz="1600" u="heavy" spc="50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g</a:t>
            </a:r>
            <a:r>
              <a:rPr sz="1600" u="heavy" spc="-10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/d</a:t>
            </a:r>
            <a:r>
              <a:rPr sz="1600" u="heavy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o</a:t>
            </a:r>
            <a:r>
              <a:rPr sz="1600" u="heavy" spc="-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cs</a:t>
            </a:r>
            <a:r>
              <a:rPr sz="1600" u="heavy" spc="-10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/l</a:t>
            </a:r>
            <a:r>
              <a:rPr sz="1600" u="heavy" spc="-2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a</a:t>
            </a:r>
            <a:r>
              <a:rPr sz="1600" u="heavy" spc="-20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t</a:t>
            </a:r>
            <a:r>
              <a:rPr sz="1600" u="heavy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e</a:t>
            </a:r>
            <a:r>
              <a:rPr sz="1600" u="heavy" spc="-2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s</a:t>
            </a:r>
            <a:r>
              <a:rPr sz="1600" u="heavy" spc="-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t</a:t>
            </a:r>
            <a:r>
              <a:rPr sz="1600" u="heavy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/</a:t>
            </a:r>
            <a:endParaRPr sz="235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nlin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5" dirty="0">
                <a:latin typeface="Calibri"/>
                <a:cs typeface="Calibri"/>
              </a:rPr>
              <a:t>u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e</a:t>
            </a:r>
            <a:endParaRPr sz="18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390"/>
              </a:spcBef>
              <a:buFont typeface="Arial"/>
              <a:buChar char="–"/>
              <a:tabLst>
                <a:tab pos="755650" algn="l"/>
              </a:tabLst>
            </a:pPr>
            <a:r>
              <a:rPr sz="1600" spc="-10" dirty="0">
                <a:latin typeface="Calibri"/>
                <a:cs typeface="Calibri"/>
              </a:rPr>
              <a:t>C</a:t>
            </a:r>
            <a:r>
              <a:rPr sz="1600" dirty="0">
                <a:latin typeface="Calibri"/>
                <a:cs typeface="Calibri"/>
              </a:rPr>
              <a:t>o</a:t>
            </a:r>
            <a:r>
              <a:rPr sz="1600" spc="-10" dirty="0">
                <a:latin typeface="Calibri"/>
                <a:cs typeface="Calibri"/>
              </a:rPr>
              <a:t>u</a:t>
            </a:r>
            <a:r>
              <a:rPr sz="1600" spc="-30" dirty="0">
                <a:latin typeface="Calibri"/>
                <a:cs typeface="Calibri"/>
              </a:rPr>
              <a:t>r</a:t>
            </a:r>
            <a:r>
              <a:rPr sz="1600" spc="-5" dirty="0">
                <a:latin typeface="Calibri"/>
                <a:cs typeface="Calibri"/>
              </a:rPr>
              <a:t>s</a:t>
            </a:r>
            <a:r>
              <a:rPr sz="1600" dirty="0">
                <a:latin typeface="Calibri"/>
                <a:cs typeface="Calibri"/>
              </a:rPr>
              <a:t>e</a:t>
            </a:r>
            <a:r>
              <a:rPr sz="1600" spc="-35" dirty="0">
                <a:latin typeface="Calibri"/>
                <a:cs typeface="Calibri"/>
              </a:rPr>
              <a:t>r</a:t>
            </a:r>
            <a:r>
              <a:rPr sz="1600" spc="-10" dirty="0">
                <a:latin typeface="Calibri"/>
                <a:cs typeface="Calibri"/>
              </a:rPr>
              <a:t>a</a:t>
            </a:r>
            <a:r>
              <a:rPr sz="1600" dirty="0">
                <a:latin typeface="Calibri"/>
                <a:cs typeface="Calibri"/>
              </a:rPr>
              <a:t>: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</a:t>
            </a:r>
            <a:r>
              <a:rPr sz="1600" spc="-10" dirty="0">
                <a:latin typeface="Calibri"/>
                <a:cs typeface="Calibri"/>
              </a:rPr>
              <a:t>i</a:t>
            </a:r>
            <a:r>
              <a:rPr sz="1600" dirty="0">
                <a:latin typeface="Calibri"/>
                <a:cs typeface="Calibri"/>
              </a:rPr>
              <a:t>g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</a:t>
            </a:r>
            <a:r>
              <a:rPr sz="1600" spc="-25" dirty="0">
                <a:latin typeface="Calibri"/>
                <a:cs typeface="Calibri"/>
              </a:rPr>
              <a:t>at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 Anal</a:t>
            </a:r>
            <a:r>
              <a:rPr sz="1600" spc="-20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s</a:t>
            </a:r>
            <a:r>
              <a:rPr sz="1600" spc="-10" dirty="0">
                <a:latin typeface="Calibri"/>
                <a:cs typeface="Calibri"/>
              </a:rPr>
              <a:t>i</a:t>
            </a:r>
            <a:r>
              <a:rPr sz="1600" dirty="0">
                <a:latin typeface="Calibri"/>
                <a:cs typeface="Calibri"/>
              </a:rPr>
              <a:t>s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</a:t>
            </a:r>
            <a:r>
              <a:rPr sz="1600" spc="-10" dirty="0">
                <a:latin typeface="Calibri"/>
                <a:cs typeface="Calibri"/>
              </a:rPr>
              <a:t>i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h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</a:t>
            </a:r>
            <a:r>
              <a:rPr sz="1600" spc="-20" dirty="0">
                <a:latin typeface="Calibri"/>
                <a:cs typeface="Calibri"/>
              </a:rPr>
              <a:t>c</a:t>
            </a:r>
            <a:r>
              <a:rPr sz="1600" spc="-10" dirty="0">
                <a:latin typeface="Calibri"/>
                <a:cs typeface="Calibri"/>
              </a:rPr>
              <a:t>al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 an</a:t>
            </a:r>
            <a:r>
              <a:rPr sz="1600" dirty="0">
                <a:latin typeface="Calibri"/>
                <a:cs typeface="Calibri"/>
              </a:rPr>
              <a:t>d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</a:t>
            </a:r>
            <a:r>
              <a:rPr sz="1600" spc="-10" dirty="0">
                <a:latin typeface="Calibri"/>
                <a:cs typeface="Calibri"/>
              </a:rPr>
              <a:t>pa</a:t>
            </a:r>
            <a:r>
              <a:rPr sz="1600" dirty="0">
                <a:latin typeface="Calibri"/>
                <a:cs typeface="Calibri"/>
              </a:rPr>
              <a:t>rk</a:t>
            </a:r>
            <a:endParaRPr sz="235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1800" spc="-5" dirty="0">
                <a:latin typeface="Calibri"/>
                <a:cs typeface="Calibri"/>
              </a:rPr>
              <a:t>B</a:t>
            </a:r>
            <a:r>
              <a:rPr sz="1800" dirty="0">
                <a:latin typeface="Calibri"/>
                <a:cs typeface="Calibri"/>
              </a:rPr>
              <a:t>oo</a:t>
            </a:r>
            <a:r>
              <a:rPr sz="1800" spc="-35" dirty="0">
                <a:latin typeface="Calibri"/>
                <a:cs typeface="Calibri"/>
              </a:rPr>
              <a:t>k</a:t>
            </a:r>
            <a:r>
              <a:rPr sz="1800" dirty="0">
                <a:latin typeface="Calibri"/>
                <a:cs typeface="Calibri"/>
              </a:rPr>
              <a:t>s</a:t>
            </a:r>
          </a:p>
          <a:p>
            <a:pPr marL="755650" lvl="1" indent="-285750">
              <a:lnSpc>
                <a:spcPct val="100000"/>
              </a:lnSpc>
              <a:spcBef>
                <a:spcPts val="390"/>
              </a:spcBef>
              <a:buFont typeface="Arial"/>
              <a:buChar char="–"/>
              <a:tabLst>
                <a:tab pos="755650" algn="l"/>
              </a:tabLst>
            </a:pPr>
            <a:r>
              <a:rPr sz="1600" i="1" spc="-5" dirty="0">
                <a:latin typeface="Calibri"/>
                <a:cs typeface="Calibri"/>
              </a:rPr>
              <a:t>L</a:t>
            </a:r>
            <a:r>
              <a:rPr sz="1600" i="1" spc="-10" dirty="0">
                <a:latin typeface="Calibri"/>
                <a:cs typeface="Calibri"/>
              </a:rPr>
              <a:t>e</a:t>
            </a:r>
            <a:r>
              <a:rPr sz="1600" i="1" spc="-5" dirty="0">
                <a:latin typeface="Calibri"/>
                <a:cs typeface="Calibri"/>
              </a:rPr>
              <a:t>arn</a:t>
            </a:r>
            <a:r>
              <a:rPr sz="1600" i="1" spc="-10" dirty="0">
                <a:latin typeface="Calibri"/>
                <a:cs typeface="Calibri"/>
              </a:rPr>
              <a:t>i</a:t>
            </a:r>
            <a:r>
              <a:rPr sz="1600" i="1" spc="-5" dirty="0">
                <a:latin typeface="Calibri"/>
                <a:cs typeface="Calibri"/>
              </a:rPr>
              <a:t>n</a:t>
            </a:r>
            <a:r>
              <a:rPr sz="1600" i="1" dirty="0">
                <a:latin typeface="Calibri"/>
                <a:cs typeface="Calibri"/>
              </a:rPr>
              <a:t>g </a:t>
            </a:r>
            <a:r>
              <a:rPr sz="1600" i="1" spc="-5" dirty="0">
                <a:latin typeface="Calibri"/>
                <a:cs typeface="Calibri"/>
              </a:rPr>
              <a:t>Spar</a:t>
            </a:r>
            <a:r>
              <a:rPr sz="1600" i="1" spc="-10" dirty="0">
                <a:latin typeface="Calibri"/>
                <a:cs typeface="Calibri"/>
              </a:rPr>
              <a:t>k</a:t>
            </a:r>
            <a:r>
              <a:rPr sz="1600" i="1" dirty="0">
                <a:latin typeface="Calibri"/>
                <a:cs typeface="Calibri"/>
              </a:rPr>
              <a:t>, </a:t>
            </a:r>
            <a:r>
              <a:rPr sz="1600" i="1" spc="5" dirty="0">
                <a:latin typeface="Calibri"/>
                <a:cs typeface="Calibri"/>
              </a:rPr>
              <a:t>O</a:t>
            </a:r>
            <a:r>
              <a:rPr sz="1600" i="1" dirty="0">
                <a:latin typeface="Calibri"/>
                <a:cs typeface="Calibri"/>
              </a:rPr>
              <a:t>’</a:t>
            </a:r>
            <a:r>
              <a:rPr sz="1600" i="1" spc="-5" dirty="0">
                <a:latin typeface="Calibri"/>
                <a:cs typeface="Calibri"/>
              </a:rPr>
              <a:t> </a:t>
            </a:r>
            <a:r>
              <a:rPr sz="1600" i="1" spc="-30" dirty="0">
                <a:latin typeface="Calibri"/>
                <a:cs typeface="Calibri"/>
              </a:rPr>
              <a:t>R</a:t>
            </a:r>
            <a:r>
              <a:rPr sz="1600" i="1" spc="-5" dirty="0">
                <a:latin typeface="Calibri"/>
                <a:cs typeface="Calibri"/>
              </a:rPr>
              <a:t>e</a:t>
            </a:r>
            <a:r>
              <a:rPr sz="1600" i="1" spc="-10" dirty="0">
                <a:latin typeface="Calibri"/>
                <a:cs typeface="Calibri"/>
              </a:rPr>
              <a:t>ill</a:t>
            </a:r>
            <a:r>
              <a:rPr sz="1600" i="1" dirty="0">
                <a:latin typeface="Calibri"/>
                <a:cs typeface="Calibri"/>
              </a:rPr>
              <a:t>y</a:t>
            </a:r>
            <a:endParaRPr sz="16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384"/>
              </a:spcBef>
              <a:buFont typeface="Arial"/>
              <a:buChar char="–"/>
              <a:tabLst>
                <a:tab pos="755650" algn="l"/>
              </a:tabLst>
            </a:pPr>
            <a:r>
              <a:rPr sz="1600" spc="-10" dirty="0">
                <a:latin typeface="Calibri"/>
                <a:cs typeface="Calibri"/>
              </a:rPr>
              <a:t>Ad</a:t>
            </a:r>
            <a:r>
              <a:rPr sz="1600" spc="-30" dirty="0">
                <a:latin typeface="Calibri"/>
                <a:cs typeface="Calibri"/>
              </a:rPr>
              <a:t>v</a:t>
            </a:r>
            <a:r>
              <a:rPr sz="1600" spc="-10" dirty="0">
                <a:latin typeface="Calibri"/>
                <a:cs typeface="Calibri"/>
              </a:rPr>
              <a:t>an</a:t>
            </a:r>
            <a:r>
              <a:rPr sz="1600" spc="-5" dirty="0">
                <a:latin typeface="Calibri"/>
                <a:cs typeface="Calibri"/>
              </a:rPr>
              <a:t>ce</a:t>
            </a:r>
            <a:r>
              <a:rPr sz="1600" dirty="0">
                <a:latin typeface="Calibri"/>
                <a:cs typeface="Calibri"/>
              </a:rPr>
              <a:t>d</a:t>
            </a:r>
            <a:r>
              <a:rPr sz="1600" spc="-10" dirty="0">
                <a:latin typeface="Calibri"/>
                <a:cs typeface="Calibri"/>
              </a:rPr>
              <a:t> Anal</a:t>
            </a:r>
            <a:r>
              <a:rPr sz="1600" spc="5" dirty="0">
                <a:latin typeface="Calibri"/>
                <a:cs typeface="Calibri"/>
              </a:rPr>
              <a:t>y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i</a:t>
            </a:r>
            <a:r>
              <a:rPr sz="1600" spc="-5" dirty="0">
                <a:latin typeface="Calibri"/>
                <a:cs typeface="Calibri"/>
              </a:rPr>
              <a:t>c</a:t>
            </a:r>
            <a:r>
              <a:rPr sz="1600" dirty="0">
                <a:latin typeface="Calibri"/>
                <a:cs typeface="Calibri"/>
              </a:rPr>
              <a:t>s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</a:t>
            </a:r>
            <a:r>
              <a:rPr sz="1600" spc="-10" dirty="0">
                <a:latin typeface="Calibri"/>
                <a:cs typeface="Calibri"/>
              </a:rPr>
              <a:t>i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h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</a:t>
            </a:r>
            <a:r>
              <a:rPr sz="1600" spc="-10" dirty="0">
                <a:latin typeface="Calibri"/>
                <a:cs typeface="Calibri"/>
              </a:rPr>
              <a:t>pa</a:t>
            </a:r>
            <a:r>
              <a:rPr sz="1600" dirty="0">
                <a:latin typeface="Calibri"/>
                <a:cs typeface="Calibri"/>
              </a:rPr>
              <a:t>r</a:t>
            </a:r>
            <a:r>
              <a:rPr sz="1600" spc="-5" dirty="0">
                <a:latin typeface="Calibri"/>
                <a:cs typeface="Calibri"/>
              </a:rPr>
              <a:t>k</a:t>
            </a:r>
            <a:r>
              <a:rPr sz="1600" dirty="0">
                <a:latin typeface="Calibri"/>
                <a:cs typeface="Calibri"/>
              </a:rPr>
              <a:t>: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45" dirty="0">
                <a:latin typeface="Calibri"/>
                <a:cs typeface="Calibri"/>
              </a:rPr>
              <a:t>P</a:t>
            </a:r>
            <a:r>
              <a:rPr sz="1600" spc="-25" dirty="0">
                <a:latin typeface="Calibri"/>
                <a:cs typeface="Calibri"/>
              </a:rPr>
              <a:t>at</a:t>
            </a:r>
            <a:r>
              <a:rPr sz="1600" spc="-20" dirty="0">
                <a:latin typeface="Calibri"/>
                <a:cs typeface="Calibri"/>
              </a:rPr>
              <a:t>t</a:t>
            </a:r>
            <a:r>
              <a:rPr sz="1600" spc="-5" dirty="0">
                <a:latin typeface="Calibri"/>
                <a:cs typeface="Calibri"/>
              </a:rPr>
              <a:t>e</a:t>
            </a:r>
            <a:r>
              <a:rPr sz="1600" dirty="0">
                <a:latin typeface="Calibri"/>
                <a:cs typeface="Calibri"/>
              </a:rPr>
              <a:t>r</a:t>
            </a:r>
            <a:r>
              <a:rPr sz="1600" spc="-10" dirty="0">
                <a:latin typeface="Calibri"/>
                <a:cs typeface="Calibri"/>
              </a:rPr>
              <a:t>n</a:t>
            </a:r>
            <a:r>
              <a:rPr sz="1600" dirty="0">
                <a:latin typeface="Calibri"/>
                <a:cs typeface="Calibri"/>
              </a:rPr>
              <a:t>s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40" dirty="0">
                <a:latin typeface="Calibri"/>
                <a:cs typeface="Calibri"/>
              </a:rPr>
              <a:t>f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5" dirty="0">
                <a:latin typeface="Calibri"/>
                <a:cs typeface="Calibri"/>
              </a:rPr>
              <a:t>Le</a:t>
            </a:r>
            <a:r>
              <a:rPr sz="1600" spc="-10" dirty="0">
                <a:latin typeface="Calibri"/>
                <a:cs typeface="Calibri"/>
              </a:rPr>
              <a:t>a</a:t>
            </a:r>
            <a:r>
              <a:rPr sz="1600" dirty="0">
                <a:latin typeface="Calibri"/>
                <a:cs typeface="Calibri"/>
              </a:rPr>
              <a:t>r</a:t>
            </a:r>
            <a:r>
              <a:rPr sz="1600" spc="-10" dirty="0">
                <a:latin typeface="Calibri"/>
                <a:cs typeface="Calibri"/>
              </a:rPr>
              <a:t>nin</a:t>
            </a:r>
            <a:r>
              <a:rPr sz="1600" dirty="0">
                <a:latin typeface="Calibri"/>
                <a:cs typeface="Calibri"/>
              </a:rPr>
              <a:t>g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f</a:t>
            </a:r>
            <a:r>
              <a:rPr sz="1600" spc="-25" dirty="0">
                <a:latin typeface="Calibri"/>
                <a:cs typeface="Calibri"/>
              </a:rPr>
              <a:t>r</a:t>
            </a:r>
            <a:r>
              <a:rPr sz="1600" dirty="0">
                <a:latin typeface="Calibri"/>
                <a:cs typeface="Calibri"/>
              </a:rPr>
              <a:t>om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</a:t>
            </a:r>
            <a:r>
              <a:rPr sz="1600" spc="-25" dirty="0">
                <a:latin typeface="Calibri"/>
                <a:cs typeface="Calibri"/>
              </a:rPr>
              <a:t>at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dirty="0">
                <a:latin typeface="Calibri"/>
                <a:cs typeface="Calibri"/>
              </a:rPr>
              <a:t>t</a:t>
            </a:r>
            <a:r>
              <a:rPr sz="1600" spc="-5" dirty="0">
                <a:latin typeface="Calibri"/>
                <a:cs typeface="Calibri"/>
              </a:rPr>
              <a:t> S</a:t>
            </a:r>
            <a:r>
              <a:rPr sz="1600" spc="-20" dirty="0">
                <a:latin typeface="Calibri"/>
                <a:cs typeface="Calibri"/>
              </a:rPr>
              <a:t>c</a:t>
            </a:r>
            <a:r>
              <a:rPr sz="1600" spc="-10" dirty="0">
                <a:latin typeface="Calibri"/>
                <a:cs typeface="Calibri"/>
              </a:rPr>
              <a:t>al</a:t>
            </a:r>
            <a:r>
              <a:rPr sz="1600" dirty="0">
                <a:latin typeface="Calibri"/>
                <a:cs typeface="Calibri"/>
              </a:rPr>
              <a:t>e, </a:t>
            </a:r>
            <a:r>
              <a:rPr sz="1600" i="1" spc="5" dirty="0">
                <a:latin typeface="Calibri"/>
                <a:cs typeface="Calibri"/>
              </a:rPr>
              <a:t>O</a:t>
            </a:r>
            <a:r>
              <a:rPr sz="1600" i="1" dirty="0">
                <a:latin typeface="Calibri"/>
                <a:cs typeface="Calibri"/>
              </a:rPr>
              <a:t>’</a:t>
            </a:r>
            <a:r>
              <a:rPr sz="1600" i="1" spc="-5" dirty="0">
                <a:latin typeface="Calibri"/>
                <a:cs typeface="Calibri"/>
              </a:rPr>
              <a:t> </a:t>
            </a:r>
            <a:r>
              <a:rPr sz="1600" i="1" spc="-30" dirty="0">
                <a:latin typeface="Calibri"/>
                <a:cs typeface="Calibri"/>
              </a:rPr>
              <a:t>R</a:t>
            </a:r>
            <a:r>
              <a:rPr sz="1600" i="1" spc="-5" dirty="0">
                <a:latin typeface="Calibri"/>
                <a:cs typeface="Calibri"/>
              </a:rPr>
              <a:t>e</a:t>
            </a:r>
            <a:r>
              <a:rPr sz="1600" i="1" spc="-10" dirty="0">
                <a:latin typeface="Calibri"/>
                <a:cs typeface="Calibri"/>
              </a:rPr>
              <a:t>ill</a:t>
            </a:r>
            <a:r>
              <a:rPr sz="1600" i="1" dirty="0">
                <a:latin typeface="Calibri"/>
                <a:cs typeface="Calibri"/>
              </a:rPr>
              <a:t>y</a:t>
            </a:r>
            <a:endParaRPr sz="16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380"/>
              </a:spcBef>
              <a:buFont typeface="Arial"/>
              <a:buChar char="–"/>
              <a:tabLst>
                <a:tab pos="755650" algn="l"/>
              </a:tabLst>
            </a:pPr>
            <a:r>
              <a:rPr sz="1600" i="1" spc="-15" dirty="0">
                <a:latin typeface="Calibri"/>
                <a:cs typeface="Calibri"/>
              </a:rPr>
              <a:t>M</a:t>
            </a:r>
            <a:r>
              <a:rPr sz="1600" i="1" spc="-5" dirty="0">
                <a:latin typeface="Calibri"/>
                <a:cs typeface="Calibri"/>
              </a:rPr>
              <a:t>a</a:t>
            </a:r>
            <a:r>
              <a:rPr sz="1600" i="1" spc="-10" dirty="0">
                <a:latin typeface="Calibri"/>
                <a:cs typeface="Calibri"/>
              </a:rPr>
              <a:t>c</a:t>
            </a:r>
            <a:r>
              <a:rPr sz="1600" i="1" spc="-5" dirty="0">
                <a:latin typeface="Calibri"/>
                <a:cs typeface="Calibri"/>
              </a:rPr>
              <a:t>h</a:t>
            </a:r>
            <a:r>
              <a:rPr sz="1600" i="1" spc="-10" dirty="0">
                <a:latin typeface="Calibri"/>
                <a:cs typeface="Calibri"/>
              </a:rPr>
              <a:t>i</a:t>
            </a:r>
            <a:r>
              <a:rPr sz="1600" i="1" spc="-5" dirty="0">
                <a:latin typeface="Calibri"/>
                <a:cs typeface="Calibri"/>
              </a:rPr>
              <a:t>n</a:t>
            </a:r>
            <a:r>
              <a:rPr sz="1600" i="1" dirty="0">
                <a:latin typeface="Calibri"/>
                <a:cs typeface="Calibri"/>
              </a:rPr>
              <a:t>e</a:t>
            </a:r>
            <a:r>
              <a:rPr sz="1600" i="1" spc="-10" dirty="0">
                <a:latin typeface="Calibri"/>
                <a:cs typeface="Calibri"/>
              </a:rPr>
              <a:t> </a:t>
            </a:r>
            <a:r>
              <a:rPr sz="1600" i="1" spc="-5" dirty="0">
                <a:latin typeface="Calibri"/>
                <a:cs typeface="Calibri"/>
              </a:rPr>
              <a:t>L</a:t>
            </a:r>
            <a:r>
              <a:rPr sz="1600" i="1" spc="-10" dirty="0">
                <a:latin typeface="Calibri"/>
                <a:cs typeface="Calibri"/>
              </a:rPr>
              <a:t>e</a:t>
            </a:r>
            <a:r>
              <a:rPr sz="1600" i="1" spc="-5" dirty="0">
                <a:latin typeface="Calibri"/>
                <a:cs typeface="Calibri"/>
              </a:rPr>
              <a:t>arn</a:t>
            </a:r>
            <a:r>
              <a:rPr sz="1600" i="1" spc="-10" dirty="0">
                <a:latin typeface="Calibri"/>
                <a:cs typeface="Calibri"/>
              </a:rPr>
              <a:t>i</a:t>
            </a:r>
            <a:r>
              <a:rPr sz="1600" i="1" spc="-5" dirty="0">
                <a:latin typeface="Calibri"/>
                <a:cs typeface="Calibri"/>
              </a:rPr>
              <a:t>n</a:t>
            </a:r>
            <a:r>
              <a:rPr sz="1600" i="1" dirty="0">
                <a:latin typeface="Calibri"/>
                <a:cs typeface="Calibri"/>
              </a:rPr>
              <a:t>g</a:t>
            </a:r>
            <a:r>
              <a:rPr sz="1600" i="1" spc="-5" dirty="0"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w</a:t>
            </a:r>
            <a:r>
              <a:rPr sz="1600" i="1" spc="-10" dirty="0">
                <a:latin typeface="Calibri"/>
                <a:cs typeface="Calibri"/>
              </a:rPr>
              <a:t>i</a:t>
            </a:r>
            <a:r>
              <a:rPr sz="1600" i="1" spc="-5" dirty="0">
                <a:latin typeface="Calibri"/>
                <a:cs typeface="Calibri"/>
              </a:rPr>
              <a:t>t</a:t>
            </a:r>
            <a:r>
              <a:rPr sz="1600" i="1" dirty="0">
                <a:latin typeface="Calibri"/>
                <a:cs typeface="Calibri"/>
              </a:rPr>
              <a:t>h</a:t>
            </a:r>
            <a:r>
              <a:rPr sz="1600" i="1" spc="-5" dirty="0">
                <a:latin typeface="Calibri"/>
                <a:cs typeface="Calibri"/>
              </a:rPr>
              <a:t> Spar</a:t>
            </a:r>
            <a:r>
              <a:rPr sz="1600" i="1" spc="-10" dirty="0">
                <a:latin typeface="Calibri"/>
                <a:cs typeface="Calibri"/>
              </a:rPr>
              <a:t>k</a:t>
            </a:r>
            <a:r>
              <a:rPr sz="1600" i="1" dirty="0">
                <a:latin typeface="Calibri"/>
                <a:cs typeface="Calibri"/>
              </a:rPr>
              <a:t>, </a:t>
            </a:r>
            <a:r>
              <a:rPr sz="1600" i="1" spc="-35" dirty="0">
                <a:latin typeface="Calibri"/>
                <a:cs typeface="Calibri"/>
              </a:rPr>
              <a:t>P</a:t>
            </a:r>
            <a:r>
              <a:rPr sz="1600" i="1" spc="-5" dirty="0">
                <a:latin typeface="Calibri"/>
                <a:cs typeface="Calibri"/>
              </a:rPr>
              <a:t>a</a:t>
            </a:r>
            <a:r>
              <a:rPr sz="1600" i="1" spc="-10" dirty="0">
                <a:latin typeface="Calibri"/>
                <a:cs typeface="Calibri"/>
              </a:rPr>
              <a:t>c</a:t>
            </a:r>
            <a:r>
              <a:rPr sz="1600" i="1" spc="-15" dirty="0">
                <a:latin typeface="Calibri"/>
                <a:cs typeface="Calibri"/>
              </a:rPr>
              <a:t>k</a:t>
            </a:r>
            <a:r>
              <a:rPr sz="1600" i="1" dirty="0">
                <a:latin typeface="Calibri"/>
                <a:cs typeface="Calibri"/>
              </a:rPr>
              <a:t>t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9B455-0ACC-0C4D-B633-ACA9B62ACA1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61</a:t>
            </a:fld>
            <a:endParaRPr lang="en-US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3C6549F2-0A80-134F-B693-FC906BE0B28B}"/>
              </a:ext>
            </a:extLst>
          </p:cNvPr>
          <p:cNvSpPr txBox="1"/>
          <p:nvPr/>
        </p:nvSpPr>
        <p:spPr>
          <a:xfrm>
            <a:off x="707390" y="4603058"/>
            <a:ext cx="7999095" cy="12541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lang="en-US" sz="1600" spc="100" dirty="0">
                <a:cs typeface="Times New Roman" panose="02020603050405020304" pitchFamily="18" charset="0"/>
              </a:rPr>
              <a:t>Please read the c</a:t>
            </a:r>
            <a:r>
              <a:rPr sz="1600" spc="100" dirty="0">
                <a:cs typeface="Times New Roman" panose="02020603050405020304" pitchFamily="18" charset="0"/>
              </a:rPr>
              <a:t>om</a:t>
            </a:r>
            <a:r>
              <a:rPr sz="1600" spc="90" dirty="0">
                <a:cs typeface="Times New Roman" panose="02020603050405020304" pitchFamily="18" charset="0"/>
              </a:rPr>
              <a:t>p</a:t>
            </a:r>
            <a:r>
              <a:rPr sz="1600" spc="80" dirty="0">
                <a:cs typeface="Times New Roman" panose="02020603050405020304" pitchFamily="18" charset="0"/>
              </a:rPr>
              <a:t>lete</a:t>
            </a:r>
            <a:r>
              <a:rPr lang="en-US" sz="1600" spc="80" dirty="0">
                <a:cs typeface="Times New Roman" panose="02020603050405020304" pitchFamily="18" charset="0"/>
              </a:rPr>
              <a:t> list of</a:t>
            </a:r>
            <a:r>
              <a:rPr sz="1600" spc="70" dirty="0">
                <a:cs typeface="Times New Roman" panose="02020603050405020304" pitchFamily="18" charset="0"/>
              </a:rPr>
              <a:t> </a:t>
            </a:r>
            <a:r>
              <a:rPr sz="1600" spc="200" dirty="0">
                <a:cs typeface="Times New Roman" panose="02020603050405020304" pitchFamily="18" charset="0"/>
              </a:rPr>
              <a:t>o</a:t>
            </a:r>
            <a:r>
              <a:rPr sz="1600" spc="210" dirty="0">
                <a:cs typeface="Times New Roman" panose="02020603050405020304" pitchFamily="18" charset="0"/>
              </a:rPr>
              <a:t>p</a:t>
            </a:r>
            <a:r>
              <a:rPr sz="1600" spc="190" dirty="0">
                <a:cs typeface="Times New Roman" panose="02020603050405020304" pitchFamily="18" charset="0"/>
              </a:rPr>
              <a:t>e</a:t>
            </a:r>
            <a:r>
              <a:rPr sz="1600" spc="95" dirty="0">
                <a:cs typeface="Times New Roman" panose="02020603050405020304" pitchFamily="18" charset="0"/>
              </a:rPr>
              <a:t>ra</a:t>
            </a:r>
            <a:r>
              <a:rPr sz="1600" spc="75" dirty="0">
                <a:cs typeface="Times New Roman" panose="02020603050405020304" pitchFamily="18" charset="0"/>
              </a:rPr>
              <a:t>t</a:t>
            </a:r>
            <a:r>
              <a:rPr sz="1600" spc="15" dirty="0">
                <a:cs typeface="Times New Roman" panose="02020603050405020304" pitchFamily="18" charset="0"/>
              </a:rPr>
              <a:t>i</a:t>
            </a:r>
            <a:r>
              <a:rPr sz="1600" spc="30" dirty="0">
                <a:cs typeface="Times New Roman" panose="02020603050405020304" pitchFamily="18" charset="0"/>
              </a:rPr>
              <a:t>o</a:t>
            </a:r>
            <a:r>
              <a:rPr sz="1600" spc="90" dirty="0">
                <a:cs typeface="Times New Roman" panose="02020603050405020304" pitchFamily="18" charset="0"/>
              </a:rPr>
              <a:t>n</a:t>
            </a:r>
            <a:r>
              <a:rPr sz="1600" spc="75" dirty="0">
                <a:cs typeface="Times New Roman" panose="02020603050405020304" pitchFamily="18" charset="0"/>
              </a:rPr>
              <a:t>s</a:t>
            </a:r>
            <a:r>
              <a:rPr sz="1600" spc="-175" dirty="0">
                <a:cs typeface="Times New Roman" panose="02020603050405020304" pitchFamily="18" charset="0"/>
              </a:rPr>
              <a:t>:</a:t>
            </a:r>
            <a:endParaRPr sz="1600" dirty="0"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  <a:tabLst>
                <a:tab pos="241300" algn="l"/>
              </a:tabLst>
            </a:pPr>
            <a:r>
              <a:rPr sz="1600" u="heavy" spc="110" dirty="0">
                <a:solidFill>
                  <a:srgbClr val="0462C1"/>
                </a:solidFill>
                <a:cs typeface="Times New Roman" panose="02020603050405020304" pitchFamily="18" charset="0"/>
                <a:hlinkClick r:id="rId4"/>
              </a:rPr>
              <a:t>htt</a:t>
            </a:r>
            <a:r>
              <a:rPr sz="1600" u="heavy" spc="170" dirty="0">
                <a:solidFill>
                  <a:srgbClr val="0462C1"/>
                </a:solidFill>
                <a:cs typeface="Times New Roman" panose="02020603050405020304" pitchFamily="18" charset="0"/>
                <a:hlinkClick r:id="rId4"/>
              </a:rPr>
              <a:t>p</a:t>
            </a:r>
            <a:r>
              <a:rPr sz="1600" u="heavy" spc="85" dirty="0">
                <a:solidFill>
                  <a:srgbClr val="0462C1"/>
                </a:solidFill>
                <a:cs typeface="Times New Roman" panose="02020603050405020304" pitchFamily="18" charset="0"/>
                <a:hlinkClick r:id="rId4"/>
              </a:rPr>
              <a:t>://</a:t>
            </a:r>
            <a:r>
              <a:rPr sz="1600" u="heavy" spc="135" dirty="0">
                <a:solidFill>
                  <a:srgbClr val="0462C1"/>
                </a:solidFill>
                <a:cs typeface="Times New Roman" panose="02020603050405020304" pitchFamily="18" charset="0"/>
                <a:hlinkClick r:id="rId4"/>
              </a:rPr>
              <a:t>s</a:t>
            </a:r>
            <a:r>
              <a:rPr sz="1600" u="heavy" spc="180" dirty="0">
                <a:solidFill>
                  <a:srgbClr val="0462C1"/>
                </a:solidFill>
                <a:cs typeface="Times New Roman" panose="02020603050405020304" pitchFamily="18" charset="0"/>
                <a:hlinkClick r:id="rId4"/>
              </a:rPr>
              <a:t>p</a:t>
            </a:r>
            <a:r>
              <a:rPr sz="1600" u="heavy" spc="165" dirty="0">
                <a:solidFill>
                  <a:srgbClr val="0462C1"/>
                </a:solidFill>
                <a:cs typeface="Times New Roman" panose="02020603050405020304" pitchFamily="18" charset="0"/>
                <a:hlinkClick r:id="rId4"/>
              </a:rPr>
              <a:t>a</a:t>
            </a:r>
            <a:r>
              <a:rPr sz="1600" u="heavy" spc="-40" dirty="0">
                <a:solidFill>
                  <a:srgbClr val="0462C1"/>
                </a:solidFill>
                <a:cs typeface="Times New Roman" panose="02020603050405020304" pitchFamily="18" charset="0"/>
                <a:hlinkClick r:id="rId4"/>
              </a:rPr>
              <a:t>r</a:t>
            </a:r>
            <a:r>
              <a:rPr sz="1600" u="heavy" spc="-55" dirty="0">
                <a:solidFill>
                  <a:srgbClr val="0462C1"/>
                </a:solidFill>
                <a:cs typeface="Times New Roman" panose="02020603050405020304" pitchFamily="18" charset="0"/>
                <a:hlinkClick r:id="rId4"/>
              </a:rPr>
              <a:t>k</a:t>
            </a:r>
            <a:r>
              <a:rPr sz="1600" u="heavy" spc="70" dirty="0">
                <a:solidFill>
                  <a:srgbClr val="0462C1"/>
                </a:solidFill>
                <a:cs typeface="Times New Roman" panose="02020603050405020304" pitchFamily="18" charset="0"/>
                <a:hlinkClick r:id="rId4"/>
              </a:rPr>
              <a:t>.a</a:t>
            </a:r>
            <a:r>
              <a:rPr sz="1600" u="heavy" spc="114" dirty="0">
                <a:solidFill>
                  <a:srgbClr val="0462C1"/>
                </a:solidFill>
                <a:cs typeface="Times New Roman" panose="02020603050405020304" pitchFamily="18" charset="0"/>
                <a:hlinkClick r:id="rId4"/>
              </a:rPr>
              <a:t>p</a:t>
            </a:r>
            <a:r>
              <a:rPr sz="1600" u="heavy" spc="90" dirty="0">
                <a:solidFill>
                  <a:srgbClr val="0462C1"/>
                </a:solidFill>
                <a:cs typeface="Times New Roman" panose="02020603050405020304" pitchFamily="18" charset="0"/>
                <a:hlinkClick r:id="rId4"/>
              </a:rPr>
              <a:t>ache.</a:t>
            </a:r>
            <a:r>
              <a:rPr sz="1600" u="heavy" spc="120" dirty="0">
                <a:solidFill>
                  <a:srgbClr val="0462C1"/>
                </a:solidFill>
                <a:cs typeface="Times New Roman" panose="02020603050405020304" pitchFamily="18" charset="0"/>
                <a:hlinkClick r:id="rId4"/>
              </a:rPr>
              <a:t>o</a:t>
            </a:r>
            <a:r>
              <a:rPr sz="1600" u="heavy" spc="165" dirty="0">
                <a:solidFill>
                  <a:srgbClr val="0462C1"/>
                </a:solidFill>
                <a:cs typeface="Times New Roman" panose="02020603050405020304" pitchFamily="18" charset="0"/>
                <a:hlinkClick r:id="rId4"/>
              </a:rPr>
              <a:t>rg/</a:t>
            </a:r>
            <a:r>
              <a:rPr sz="1600" u="heavy" spc="190" dirty="0">
                <a:solidFill>
                  <a:srgbClr val="0462C1"/>
                </a:solidFill>
                <a:cs typeface="Times New Roman" panose="02020603050405020304" pitchFamily="18" charset="0"/>
                <a:hlinkClick r:id="rId4"/>
              </a:rPr>
              <a:t>d</a:t>
            </a:r>
            <a:r>
              <a:rPr sz="1600" u="heavy" spc="200" dirty="0">
                <a:solidFill>
                  <a:srgbClr val="0462C1"/>
                </a:solidFill>
                <a:cs typeface="Times New Roman" panose="02020603050405020304" pitchFamily="18" charset="0"/>
                <a:hlinkClick r:id="rId4"/>
              </a:rPr>
              <a:t>o</a:t>
            </a:r>
            <a:r>
              <a:rPr sz="1600" u="heavy" spc="55" dirty="0">
                <a:solidFill>
                  <a:srgbClr val="0462C1"/>
                </a:solidFill>
                <a:cs typeface="Times New Roman" panose="02020603050405020304" pitchFamily="18" charset="0"/>
                <a:hlinkClick r:id="rId4"/>
              </a:rPr>
              <a:t>cs/l</a:t>
            </a:r>
            <a:r>
              <a:rPr sz="1600" u="heavy" spc="75" dirty="0">
                <a:solidFill>
                  <a:srgbClr val="0462C1"/>
                </a:solidFill>
                <a:cs typeface="Times New Roman" panose="02020603050405020304" pitchFamily="18" charset="0"/>
                <a:hlinkClick r:id="rId4"/>
              </a:rPr>
              <a:t>a</a:t>
            </a:r>
            <a:r>
              <a:rPr sz="1600" u="heavy" spc="110" dirty="0">
                <a:solidFill>
                  <a:srgbClr val="0462C1"/>
                </a:solidFill>
                <a:cs typeface="Times New Roman" panose="02020603050405020304" pitchFamily="18" charset="0"/>
                <a:hlinkClick r:id="rId4"/>
              </a:rPr>
              <a:t>te</a:t>
            </a:r>
            <a:r>
              <a:rPr sz="1600" u="heavy" spc="125" dirty="0">
                <a:solidFill>
                  <a:srgbClr val="0462C1"/>
                </a:solidFill>
                <a:cs typeface="Times New Roman" panose="02020603050405020304" pitchFamily="18" charset="0"/>
                <a:hlinkClick r:id="rId4"/>
              </a:rPr>
              <a:t>s</a:t>
            </a:r>
            <a:r>
              <a:rPr sz="1600" u="heavy" spc="145" dirty="0">
                <a:solidFill>
                  <a:srgbClr val="0462C1"/>
                </a:solidFill>
                <a:cs typeface="Times New Roman" panose="02020603050405020304" pitchFamily="18" charset="0"/>
                <a:hlinkClick r:id="rId4"/>
              </a:rPr>
              <a:t>t/</a:t>
            </a:r>
            <a:r>
              <a:rPr sz="1600" u="heavy" spc="240" dirty="0">
                <a:solidFill>
                  <a:srgbClr val="0462C1"/>
                </a:solidFill>
                <a:cs typeface="Times New Roman" panose="02020603050405020304" pitchFamily="18" charset="0"/>
                <a:hlinkClick r:id="rId4"/>
              </a:rPr>
              <a:t>a</a:t>
            </a:r>
            <a:r>
              <a:rPr sz="1600" u="heavy" spc="114" dirty="0">
                <a:solidFill>
                  <a:srgbClr val="0462C1"/>
                </a:solidFill>
                <a:cs typeface="Times New Roman" panose="02020603050405020304" pitchFamily="18" charset="0"/>
                <a:hlinkClick r:id="rId4"/>
              </a:rPr>
              <a:t>pi/</a:t>
            </a:r>
            <a:r>
              <a:rPr sz="1600" u="heavy" spc="175" dirty="0">
                <a:solidFill>
                  <a:srgbClr val="0462C1"/>
                </a:solidFill>
                <a:cs typeface="Times New Roman" panose="02020603050405020304" pitchFamily="18" charset="0"/>
                <a:hlinkClick r:id="rId4"/>
              </a:rPr>
              <a:t>p</a:t>
            </a:r>
            <a:r>
              <a:rPr sz="1600" u="heavy" spc="75" dirty="0">
                <a:solidFill>
                  <a:srgbClr val="0462C1"/>
                </a:solidFill>
                <a:cs typeface="Times New Roman" panose="02020603050405020304" pitchFamily="18" charset="0"/>
                <a:hlinkClick r:id="rId4"/>
              </a:rPr>
              <a:t>yth</a:t>
            </a:r>
            <a:r>
              <a:rPr sz="1600" u="heavy" spc="100" dirty="0">
                <a:solidFill>
                  <a:srgbClr val="0462C1"/>
                </a:solidFill>
                <a:cs typeface="Times New Roman" panose="02020603050405020304" pitchFamily="18" charset="0"/>
                <a:hlinkClick r:id="rId4"/>
              </a:rPr>
              <a:t>o</a:t>
            </a:r>
            <a:r>
              <a:rPr sz="1600" u="heavy" spc="110" dirty="0">
                <a:solidFill>
                  <a:srgbClr val="0462C1"/>
                </a:solidFill>
                <a:cs typeface="Times New Roman" panose="02020603050405020304" pitchFamily="18" charset="0"/>
                <a:hlinkClick r:id="rId4"/>
              </a:rPr>
              <a:t>n/p</a:t>
            </a:r>
            <a:r>
              <a:rPr sz="1600" u="heavy" spc="145" dirty="0">
                <a:solidFill>
                  <a:srgbClr val="0462C1"/>
                </a:solidFill>
                <a:cs typeface="Times New Roman" panose="02020603050405020304" pitchFamily="18" charset="0"/>
                <a:hlinkClick r:id="rId4"/>
              </a:rPr>
              <a:t>y</a:t>
            </a:r>
            <a:r>
              <a:rPr sz="1600" u="heavy" spc="100" dirty="0">
                <a:solidFill>
                  <a:srgbClr val="0462C1"/>
                </a:solidFill>
                <a:cs typeface="Times New Roman" panose="02020603050405020304" pitchFamily="18" charset="0"/>
                <a:hlinkClick r:id="rId4"/>
              </a:rPr>
              <a:t>s</a:t>
            </a:r>
            <a:r>
              <a:rPr sz="1600" u="heavy" spc="150" dirty="0">
                <a:solidFill>
                  <a:srgbClr val="0462C1"/>
                </a:solidFill>
                <a:cs typeface="Times New Roman" panose="02020603050405020304" pitchFamily="18" charset="0"/>
                <a:hlinkClick r:id="rId4"/>
              </a:rPr>
              <a:t>p</a:t>
            </a:r>
            <a:r>
              <a:rPr sz="1600" u="heavy" spc="20" dirty="0">
                <a:solidFill>
                  <a:srgbClr val="0462C1"/>
                </a:solidFill>
                <a:cs typeface="Times New Roman" panose="02020603050405020304" pitchFamily="18" charset="0"/>
                <a:hlinkClick r:id="rId4"/>
              </a:rPr>
              <a:t>ar</a:t>
            </a:r>
            <a:r>
              <a:rPr sz="1600" u="heavy" spc="35" dirty="0">
                <a:solidFill>
                  <a:srgbClr val="0462C1"/>
                </a:solidFill>
                <a:cs typeface="Times New Roman" panose="02020603050405020304" pitchFamily="18" charset="0"/>
                <a:hlinkClick r:id="rId4"/>
              </a:rPr>
              <a:t>k</a:t>
            </a:r>
            <a:r>
              <a:rPr sz="1600" u="heavy" spc="30" dirty="0">
                <a:solidFill>
                  <a:srgbClr val="0462C1"/>
                </a:solidFill>
                <a:cs typeface="Times New Roman" panose="02020603050405020304" pitchFamily="18" charset="0"/>
                <a:hlinkClick r:id="rId4"/>
              </a:rPr>
              <a:t>.html</a:t>
            </a:r>
            <a:endParaRPr sz="1600" dirty="0">
              <a:cs typeface="Times New Roman" panose="02020603050405020304" pitchFamily="18" charset="0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sz="1600" dirty="0">
                <a:cs typeface="Times New Roman" panose="02020603050405020304" pitchFamily="18" charset="0"/>
              </a:rPr>
              <a:t>Please read Spark </a:t>
            </a:r>
            <a:r>
              <a:rPr sz="1600" dirty="0">
                <a:cs typeface="Times New Roman" panose="02020603050405020304" pitchFamily="18" charset="0"/>
              </a:rPr>
              <a:t>P</a:t>
            </a:r>
            <a:r>
              <a:rPr sz="1600" spc="5" dirty="0">
                <a:cs typeface="Times New Roman" panose="02020603050405020304" pitchFamily="18" charset="0"/>
              </a:rPr>
              <a:t>r</a:t>
            </a:r>
            <a:r>
              <a:rPr sz="1600" spc="190" dirty="0">
                <a:cs typeface="Times New Roman" panose="02020603050405020304" pitchFamily="18" charset="0"/>
              </a:rPr>
              <a:t>o</a:t>
            </a:r>
            <a:r>
              <a:rPr sz="1600" spc="200" dirty="0">
                <a:cs typeface="Times New Roman" panose="02020603050405020304" pitchFamily="18" charset="0"/>
              </a:rPr>
              <a:t>g</a:t>
            </a:r>
            <a:r>
              <a:rPr sz="1600" spc="75" dirty="0">
                <a:cs typeface="Times New Roman" panose="02020603050405020304" pitchFamily="18" charset="0"/>
              </a:rPr>
              <a:t>ra</a:t>
            </a:r>
            <a:r>
              <a:rPr sz="1600" spc="155" dirty="0">
                <a:cs typeface="Times New Roman" panose="02020603050405020304" pitchFamily="18" charset="0"/>
              </a:rPr>
              <a:t>m</a:t>
            </a:r>
            <a:r>
              <a:rPr sz="1600" spc="80" dirty="0">
                <a:cs typeface="Times New Roman" panose="02020603050405020304" pitchFamily="18" charset="0"/>
              </a:rPr>
              <a:t>ming</a:t>
            </a:r>
            <a:r>
              <a:rPr sz="1600" spc="70" dirty="0">
                <a:cs typeface="Times New Roman" panose="02020603050405020304" pitchFamily="18" charset="0"/>
              </a:rPr>
              <a:t> </a:t>
            </a:r>
            <a:r>
              <a:rPr lang="en-US" sz="1600" spc="200" dirty="0">
                <a:cs typeface="Times New Roman" panose="02020603050405020304" pitchFamily="18" charset="0"/>
              </a:rPr>
              <a:t>G</a:t>
            </a:r>
            <a:r>
              <a:rPr sz="1600" spc="80" dirty="0">
                <a:cs typeface="Times New Roman" panose="02020603050405020304" pitchFamily="18" charset="0"/>
              </a:rPr>
              <a:t>uid</a:t>
            </a:r>
            <a:r>
              <a:rPr sz="1600" spc="90" dirty="0">
                <a:cs typeface="Times New Roman" panose="02020603050405020304" pitchFamily="18" charset="0"/>
              </a:rPr>
              <a:t>e</a:t>
            </a:r>
            <a:r>
              <a:rPr sz="1600" spc="-175" dirty="0">
                <a:cs typeface="Times New Roman" panose="02020603050405020304" pitchFamily="18" charset="0"/>
              </a:rPr>
              <a:t>:</a:t>
            </a:r>
            <a:endParaRPr sz="1600" dirty="0"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  <a:tabLst>
                <a:tab pos="241300" algn="l"/>
              </a:tabLst>
            </a:pPr>
            <a:r>
              <a:rPr sz="1600" u="heavy" spc="110" dirty="0">
                <a:solidFill>
                  <a:srgbClr val="0462C1"/>
                </a:solidFill>
                <a:cs typeface="Times New Roman" panose="02020603050405020304" pitchFamily="18" charset="0"/>
                <a:hlinkClick r:id="rId5"/>
              </a:rPr>
              <a:t>http</a:t>
            </a:r>
            <a:r>
              <a:rPr sz="1600" u="heavy" spc="125" dirty="0">
                <a:solidFill>
                  <a:srgbClr val="0462C1"/>
                </a:solidFill>
                <a:cs typeface="Times New Roman" panose="02020603050405020304" pitchFamily="18" charset="0"/>
                <a:hlinkClick r:id="rId5"/>
              </a:rPr>
              <a:t>s</a:t>
            </a:r>
            <a:r>
              <a:rPr sz="1600" u="heavy" spc="105" dirty="0">
                <a:solidFill>
                  <a:srgbClr val="0462C1"/>
                </a:solidFill>
                <a:cs typeface="Times New Roman" panose="02020603050405020304" pitchFamily="18" charset="0"/>
                <a:hlinkClick r:id="rId5"/>
              </a:rPr>
              <a:t>://s</a:t>
            </a:r>
            <a:r>
              <a:rPr sz="1600" u="heavy" spc="190" dirty="0">
                <a:solidFill>
                  <a:srgbClr val="0462C1"/>
                </a:solidFill>
                <a:cs typeface="Times New Roman" panose="02020603050405020304" pitchFamily="18" charset="0"/>
                <a:hlinkClick r:id="rId5"/>
              </a:rPr>
              <a:t>p</a:t>
            </a:r>
            <a:r>
              <a:rPr sz="1600" u="heavy" spc="20" dirty="0">
                <a:solidFill>
                  <a:srgbClr val="0462C1"/>
                </a:solidFill>
                <a:cs typeface="Times New Roman" panose="02020603050405020304" pitchFamily="18" charset="0"/>
                <a:hlinkClick r:id="rId5"/>
              </a:rPr>
              <a:t>ar</a:t>
            </a:r>
            <a:r>
              <a:rPr sz="1600" u="heavy" spc="35" dirty="0">
                <a:solidFill>
                  <a:srgbClr val="0462C1"/>
                </a:solidFill>
                <a:cs typeface="Times New Roman" panose="02020603050405020304" pitchFamily="18" charset="0"/>
                <a:hlinkClick r:id="rId5"/>
              </a:rPr>
              <a:t>k</a:t>
            </a:r>
            <a:r>
              <a:rPr sz="1600" u="heavy" spc="95" dirty="0">
                <a:solidFill>
                  <a:srgbClr val="0462C1"/>
                </a:solidFill>
                <a:cs typeface="Times New Roman" panose="02020603050405020304" pitchFamily="18" charset="0"/>
                <a:hlinkClick r:id="rId5"/>
              </a:rPr>
              <a:t>.ap</a:t>
            </a:r>
            <a:r>
              <a:rPr sz="1600" u="heavy" spc="120" dirty="0">
                <a:solidFill>
                  <a:srgbClr val="0462C1"/>
                </a:solidFill>
                <a:cs typeface="Times New Roman" panose="02020603050405020304" pitchFamily="18" charset="0"/>
                <a:hlinkClick r:id="rId5"/>
              </a:rPr>
              <a:t>a</a:t>
            </a:r>
            <a:r>
              <a:rPr sz="1600" u="heavy" spc="95" dirty="0">
                <a:solidFill>
                  <a:srgbClr val="0462C1"/>
                </a:solidFill>
                <a:cs typeface="Times New Roman" panose="02020603050405020304" pitchFamily="18" charset="0"/>
                <a:hlinkClick r:id="rId5"/>
              </a:rPr>
              <a:t>che.org</a:t>
            </a:r>
            <a:r>
              <a:rPr sz="1600" u="heavy" spc="204" dirty="0">
                <a:solidFill>
                  <a:srgbClr val="0462C1"/>
                </a:solidFill>
                <a:cs typeface="Times New Roman" panose="02020603050405020304" pitchFamily="18" charset="0"/>
                <a:hlinkClick r:id="rId5"/>
              </a:rPr>
              <a:t>/d</a:t>
            </a:r>
            <a:r>
              <a:rPr sz="1600" u="heavy" spc="270" dirty="0">
                <a:solidFill>
                  <a:srgbClr val="0462C1"/>
                </a:solidFill>
                <a:cs typeface="Times New Roman" panose="02020603050405020304" pitchFamily="18" charset="0"/>
                <a:hlinkClick r:id="rId5"/>
              </a:rPr>
              <a:t>o</a:t>
            </a:r>
            <a:r>
              <a:rPr sz="1600" u="heavy" spc="85" dirty="0">
                <a:solidFill>
                  <a:srgbClr val="0462C1"/>
                </a:solidFill>
                <a:cs typeface="Times New Roman" panose="02020603050405020304" pitchFamily="18" charset="0"/>
                <a:hlinkClick r:id="rId5"/>
              </a:rPr>
              <a:t>cs/lat</a:t>
            </a:r>
            <a:r>
              <a:rPr sz="1600" u="heavy" spc="114" dirty="0">
                <a:solidFill>
                  <a:srgbClr val="0462C1"/>
                </a:solidFill>
                <a:cs typeface="Times New Roman" panose="02020603050405020304" pitchFamily="18" charset="0"/>
                <a:hlinkClick r:id="rId5"/>
              </a:rPr>
              <a:t>e</a:t>
            </a:r>
            <a:r>
              <a:rPr sz="1600" u="heavy" spc="135" dirty="0">
                <a:solidFill>
                  <a:srgbClr val="0462C1"/>
                </a:solidFill>
                <a:cs typeface="Times New Roman" panose="02020603050405020304" pitchFamily="18" charset="0"/>
                <a:hlinkClick r:id="rId5"/>
              </a:rPr>
              <a:t>st/</a:t>
            </a:r>
            <a:endParaRPr sz="1600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8615" y="2565085"/>
            <a:ext cx="4659524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0" spc="-30" dirty="0">
                <a:latin typeface="Times New Roman"/>
                <a:cs typeface="Times New Roman"/>
              </a:rPr>
              <a:t>Att</a:t>
            </a:r>
            <a:r>
              <a:rPr sz="6000" spc="-10" dirty="0">
                <a:latin typeface="Times New Roman"/>
                <a:cs typeface="Times New Roman"/>
              </a:rPr>
              <a:t>a</a:t>
            </a:r>
            <a:r>
              <a:rPr sz="6000" spc="204" dirty="0">
                <a:latin typeface="Times New Roman"/>
                <a:cs typeface="Times New Roman"/>
              </a:rPr>
              <a:t>chm</a:t>
            </a:r>
            <a:r>
              <a:rPr sz="6000" spc="170" dirty="0">
                <a:latin typeface="Times New Roman"/>
                <a:cs typeface="Times New Roman"/>
              </a:rPr>
              <a:t>e</a:t>
            </a:r>
            <a:r>
              <a:rPr sz="6000" spc="85" dirty="0">
                <a:latin typeface="Times New Roman"/>
                <a:cs typeface="Times New Roman"/>
              </a:rPr>
              <a:t>nts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C0A510-0D85-B64B-A653-F77B40A04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7872D4-6825-A746-AACC-2CB78F870E37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792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40" dirty="0"/>
              <a:t>Comm</a:t>
            </a:r>
            <a:r>
              <a:rPr spc="125" dirty="0"/>
              <a:t>o</a:t>
            </a:r>
            <a:r>
              <a:rPr spc="150" dirty="0"/>
              <a:t>n</a:t>
            </a:r>
            <a:r>
              <a:rPr spc="45" dirty="0"/>
              <a:t> </a:t>
            </a:r>
            <a:r>
              <a:rPr spc="-40" dirty="0"/>
              <a:t>Actions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7704" y="1860849"/>
            <a:ext cx="7406596" cy="4042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204" dirty="0">
                <a:latin typeface="Times New Roman"/>
                <a:cs typeface="Times New Roman"/>
              </a:rPr>
              <a:t>g</a:t>
            </a:r>
            <a:r>
              <a:rPr sz="2800" spc="190" dirty="0">
                <a:latin typeface="Times New Roman"/>
                <a:cs typeface="Times New Roman"/>
              </a:rPr>
              <a:t>e</a:t>
            </a:r>
            <a:r>
              <a:rPr sz="2800" spc="75" dirty="0">
                <a:latin typeface="Times New Roman"/>
                <a:cs typeface="Times New Roman"/>
              </a:rPr>
              <a:t>tNum</a:t>
            </a:r>
            <a:r>
              <a:rPr sz="2800" spc="85" dirty="0">
                <a:latin typeface="Times New Roman"/>
                <a:cs typeface="Times New Roman"/>
              </a:rPr>
              <a:t>P</a:t>
            </a:r>
            <a:r>
              <a:rPr sz="2800" spc="95" dirty="0">
                <a:latin typeface="Times New Roman"/>
                <a:cs typeface="Times New Roman"/>
              </a:rPr>
              <a:t>ar</a:t>
            </a:r>
            <a:r>
              <a:rPr sz="2800" spc="75" dirty="0">
                <a:latin typeface="Times New Roman"/>
                <a:cs typeface="Times New Roman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itio</a:t>
            </a:r>
            <a:r>
              <a:rPr sz="2800" spc="90" dirty="0">
                <a:latin typeface="Times New Roman"/>
                <a:cs typeface="Times New Roman"/>
              </a:rPr>
              <a:t>n</a:t>
            </a:r>
            <a:r>
              <a:rPr sz="2800" spc="60" dirty="0">
                <a:latin typeface="Times New Roman"/>
                <a:cs typeface="Times New Roman"/>
              </a:rPr>
              <a:t>s</a:t>
            </a:r>
            <a:r>
              <a:rPr sz="2800" spc="-130" dirty="0">
                <a:latin typeface="Times New Roman"/>
                <a:cs typeface="Times New Roman"/>
              </a:rPr>
              <a:t>()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30" dirty="0">
                <a:latin typeface="Times New Roman"/>
                <a:cs typeface="Times New Roman"/>
              </a:rPr>
              <a:t>f</a:t>
            </a:r>
            <a:r>
              <a:rPr sz="2800" spc="65" dirty="0">
                <a:latin typeface="Times New Roman"/>
                <a:cs typeface="Times New Roman"/>
              </a:rPr>
              <a:t>o</a:t>
            </a:r>
            <a:r>
              <a:rPr sz="2800" spc="105" dirty="0">
                <a:latin typeface="Times New Roman"/>
                <a:cs typeface="Times New Roman"/>
              </a:rPr>
              <a:t>re</a:t>
            </a:r>
            <a:r>
              <a:rPr sz="2800" spc="125" dirty="0">
                <a:latin typeface="Times New Roman"/>
                <a:cs typeface="Times New Roman"/>
              </a:rPr>
              <a:t>a</a:t>
            </a:r>
            <a:r>
              <a:rPr sz="2800" spc="65" dirty="0">
                <a:latin typeface="Times New Roman"/>
                <a:cs typeface="Times New Roman"/>
              </a:rPr>
              <a:t>chPa</a:t>
            </a:r>
            <a:r>
              <a:rPr sz="2800" spc="15" dirty="0">
                <a:latin typeface="Times New Roman"/>
                <a:cs typeface="Times New Roman"/>
              </a:rPr>
              <a:t>rtiti</a:t>
            </a:r>
            <a:r>
              <a:rPr sz="2800" spc="35" dirty="0">
                <a:latin typeface="Times New Roman"/>
                <a:cs typeface="Times New Roman"/>
              </a:rPr>
              <a:t>o</a:t>
            </a:r>
            <a:r>
              <a:rPr sz="2800" spc="95" dirty="0">
                <a:latin typeface="Times New Roman"/>
                <a:cs typeface="Times New Roman"/>
              </a:rPr>
              <a:t>n</a:t>
            </a:r>
            <a:r>
              <a:rPr sz="2800" spc="-125" dirty="0">
                <a:latin typeface="Times New Roman"/>
                <a:cs typeface="Times New Roman"/>
              </a:rPr>
              <a:t>(</a:t>
            </a:r>
            <a:r>
              <a:rPr sz="2800" spc="30" dirty="0">
                <a:latin typeface="Times New Roman"/>
                <a:cs typeface="Times New Roman"/>
              </a:rPr>
              <a:t>func</a:t>
            </a:r>
            <a:r>
              <a:rPr sz="2800" spc="-125" dirty="0">
                <a:latin typeface="Times New Roman"/>
                <a:cs typeface="Times New Roman"/>
              </a:rPr>
              <a:t>)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20" dirty="0">
                <a:latin typeface="Times New Roman"/>
                <a:cs typeface="Times New Roman"/>
              </a:rPr>
              <a:t>colle</a:t>
            </a:r>
            <a:r>
              <a:rPr sz="2800" spc="-30" dirty="0">
                <a:latin typeface="Times New Roman"/>
                <a:cs typeface="Times New Roman"/>
              </a:rPr>
              <a:t>ct()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50" dirty="0">
                <a:latin typeface="Times New Roman"/>
                <a:cs typeface="Times New Roman"/>
              </a:rPr>
              <a:t>ta</a:t>
            </a:r>
            <a:r>
              <a:rPr sz="2800" spc="75" dirty="0">
                <a:latin typeface="Times New Roman"/>
                <a:cs typeface="Times New Roman"/>
              </a:rPr>
              <a:t>k</a:t>
            </a:r>
            <a:r>
              <a:rPr sz="2800" spc="20" dirty="0">
                <a:latin typeface="Times New Roman"/>
                <a:cs typeface="Times New Roman"/>
              </a:rPr>
              <a:t>e(n)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30" dirty="0">
                <a:latin typeface="Times New Roman"/>
                <a:cs typeface="Times New Roman"/>
              </a:rPr>
              <a:t>count(),</a:t>
            </a:r>
            <a:r>
              <a:rPr sz="2800" spc="50" dirty="0">
                <a:latin typeface="Times New Roman"/>
                <a:cs typeface="Times New Roman"/>
              </a:rPr>
              <a:t> </a:t>
            </a:r>
            <a:r>
              <a:rPr sz="2800" spc="55" dirty="0">
                <a:latin typeface="Times New Roman"/>
                <a:cs typeface="Times New Roman"/>
              </a:rPr>
              <a:t>sum</a:t>
            </a:r>
            <a:r>
              <a:rPr sz="2800" spc="40" dirty="0">
                <a:latin typeface="Times New Roman"/>
                <a:cs typeface="Times New Roman"/>
              </a:rPr>
              <a:t>(</a:t>
            </a:r>
            <a:r>
              <a:rPr sz="2800" spc="-110" dirty="0">
                <a:latin typeface="Times New Roman"/>
                <a:cs typeface="Times New Roman"/>
              </a:rPr>
              <a:t>),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45" dirty="0">
                <a:latin typeface="Times New Roman"/>
                <a:cs typeface="Times New Roman"/>
              </a:rPr>
              <a:t>max</a:t>
            </a:r>
            <a:r>
              <a:rPr sz="2800" spc="-114" dirty="0">
                <a:latin typeface="Times New Roman"/>
                <a:cs typeface="Times New Roman"/>
              </a:rPr>
              <a:t>(),</a:t>
            </a:r>
            <a:r>
              <a:rPr sz="2800" spc="45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min()</a:t>
            </a:r>
            <a:r>
              <a:rPr sz="2800" spc="-25" dirty="0">
                <a:latin typeface="Times New Roman"/>
                <a:cs typeface="Times New Roman"/>
              </a:rPr>
              <a:t>,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180" dirty="0">
                <a:latin typeface="Times New Roman"/>
                <a:cs typeface="Times New Roman"/>
              </a:rPr>
              <a:t>me</a:t>
            </a:r>
            <a:r>
              <a:rPr sz="2800" spc="145" dirty="0">
                <a:latin typeface="Times New Roman"/>
                <a:cs typeface="Times New Roman"/>
              </a:rPr>
              <a:t>a</a:t>
            </a:r>
            <a:r>
              <a:rPr sz="2800" spc="-40" dirty="0">
                <a:latin typeface="Times New Roman"/>
                <a:cs typeface="Times New Roman"/>
              </a:rPr>
              <a:t>n()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114" dirty="0">
                <a:latin typeface="Times New Roman"/>
                <a:cs typeface="Times New Roman"/>
              </a:rPr>
              <a:t>re</a:t>
            </a:r>
            <a:r>
              <a:rPr sz="2800" spc="160" dirty="0">
                <a:latin typeface="Times New Roman"/>
                <a:cs typeface="Times New Roman"/>
              </a:rPr>
              <a:t>d</a:t>
            </a:r>
            <a:r>
              <a:rPr sz="2800" spc="50" dirty="0">
                <a:latin typeface="Times New Roman"/>
                <a:cs typeface="Times New Roman"/>
              </a:rPr>
              <a:t>uce</a:t>
            </a:r>
            <a:r>
              <a:rPr sz="2800" spc="20" dirty="0">
                <a:latin typeface="Times New Roman"/>
                <a:cs typeface="Times New Roman"/>
              </a:rPr>
              <a:t>(</a:t>
            </a:r>
            <a:r>
              <a:rPr sz="2800" spc="30" dirty="0">
                <a:latin typeface="Times New Roman"/>
                <a:cs typeface="Times New Roman"/>
              </a:rPr>
              <a:t>func</a:t>
            </a:r>
            <a:r>
              <a:rPr sz="2800" spc="-125" dirty="0">
                <a:latin typeface="Times New Roman"/>
                <a:cs typeface="Times New Roman"/>
              </a:rPr>
              <a:t>)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160" dirty="0">
                <a:latin typeface="Times New Roman"/>
                <a:cs typeface="Times New Roman"/>
              </a:rPr>
              <a:t>a</a:t>
            </a:r>
            <a:r>
              <a:rPr sz="2800" spc="185" dirty="0">
                <a:latin typeface="Times New Roman"/>
                <a:cs typeface="Times New Roman"/>
              </a:rPr>
              <a:t>g</a:t>
            </a:r>
            <a:r>
              <a:rPr sz="2800" spc="120" dirty="0">
                <a:latin typeface="Times New Roman"/>
                <a:cs typeface="Times New Roman"/>
              </a:rPr>
              <a:t>gr</a:t>
            </a:r>
            <a:r>
              <a:rPr sz="2800" spc="145" dirty="0">
                <a:latin typeface="Times New Roman"/>
                <a:cs typeface="Times New Roman"/>
              </a:rPr>
              <a:t>e</a:t>
            </a:r>
            <a:r>
              <a:rPr sz="2800" spc="175" dirty="0">
                <a:latin typeface="Times New Roman"/>
                <a:cs typeface="Times New Roman"/>
              </a:rPr>
              <a:t>g</a:t>
            </a:r>
            <a:r>
              <a:rPr sz="2800" spc="165" dirty="0">
                <a:latin typeface="Times New Roman"/>
                <a:cs typeface="Times New Roman"/>
              </a:rPr>
              <a:t>a</a:t>
            </a:r>
            <a:r>
              <a:rPr sz="2800" spc="60" dirty="0">
                <a:latin typeface="Times New Roman"/>
                <a:cs typeface="Times New Roman"/>
              </a:rPr>
              <a:t>te</a:t>
            </a:r>
            <a:r>
              <a:rPr sz="2800" spc="45" dirty="0">
                <a:latin typeface="Times New Roman"/>
                <a:cs typeface="Times New Roman"/>
              </a:rPr>
              <a:t>(</a:t>
            </a:r>
            <a:r>
              <a:rPr sz="2800" spc="100" dirty="0">
                <a:latin typeface="Times New Roman"/>
                <a:cs typeface="Times New Roman"/>
              </a:rPr>
              <a:t>zer</a:t>
            </a:r>
            <a:r>
              <a:rPr sz="2800" spc="130" dirty="0">
                <a:latin typeface="Times New Roman"/>
                <a:cs typeface="Times New Roman"/>
              </a:rPr>
              <a:t>o</a:t>
            </a:r>
            <a:r>
              <a:rPr sz="2800" spc="-140" dirty="0">
                <a:latin typeface="Times New Roman"/>
                <a:cs typeface="Times New Roman"/>
              </a:rPr>
              <a:t>Va</a:t>
            </a:r>
            <a:r>
              <a:rPr sz="2800" spc="-55" dirty="0">
                <a:latin typeface="Times New Roman"/>
                <a:cs typeface="Times New Roman"/>
              </a:rPr>
              <a:t>l</a:t>
            </a:r>
            <a:r>
              <a:rPr sz="2800" spc="-95" dirty="0">
                <a:latin typeface="Times New Roman"/>
                <a:cs typeface="Times New Roman"/>
              </a:rPr>
              <a:t>,</a:t>
            </a:r>
            <a:r>
              <a:rPr sz="2800" spc="55" dirty="0">
                <a:latin typeface="Times New Roman"/>
                <a:cs typeface="Times New Roman"/>
              </a:rPr>
              <a:t> </a:t>
            </a:r>
            <a:r>
              <a:rPr sz="2800" spc="120" dirty="0">
                <a:latin typeface="Times New Roman"/>
                <a:cs typeface="Times New Roman"/>
              </a:rPr>
              <a:t>se</a:t>
            </a:r>
            <a:r>
              <a:rPr sz="2800" spc="155" dirty="0">
                <a:latin typeface="Times New Roman"/>
                <a:cs typeface="Times New Roman"/>
              </a:rPr>
              <a:t>qO</a:t>
            </a:r>
            <a:r>
              <a:rPr sz="2800" spc="110" dirty="0">
                <a:latin typeface="Times New Roman"/>
                <a:cs typeface="Times New Roman"/>
              </a:rPr>
              <a:t>p</a:t>
            </a:r>
            <a:r>
              <a:rPr sz="2800" spc="-95" dirty="0">
                <a:latin typeface="Times New Roman"/>
                <a:cs typeface="Times New Roman"/>
              </a:rPr>
              <a:t>,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spc="145" dirty="0">
                <a:latin typeface="Times New Roman"/>
                <a:cs typeface="Times New Roman"/>
              </a:rPr>
              <a:t>combO</a:t>
            </a:r>
            <a:r>
              <a:rPr sz="2800" spc="120" dirty="0">
                <a:latin typeface="Times New Roman"/>
                <a:cs typeface="Times New Roman"/>
              </a:rPr>
              <a:t>p</a:t>
            </a:r>
            <a:r>
              <a:rPr sz="2800" spc="-125" dirty="0">
                <a:latin typeface="Times New Roman"/>
                <a:cs typeface="Times New Roman"/>
              </a:rPr>
              <a:t>)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latin typeface="Times New Roman"/>
                <a:cs typeface="Times New Roman"/>
              </a:rPr>
              <a:t>countBy</a:t>
            </a:r>
            <a:r>
              <a:rPr sz="2800" spc="-70" dirty="0">
                <a:latin typeface="Times New Roman"/>
                <a:cs typeface="Times New Roman"/>
              </a:rPr>
              <a:t>K</a:t>
            </a:r>
            <a:r>
              <a:rPr sz="2800" spc="35" dirty="0">
                <a:latin typeface="Times New Roman"/>
                <a:cs typeface="Times New Roman"/>
              </a:rPr>
              <a:t>e</a:t>
            </a:r>
            <a:r>
              <a:rPr sz="2800" spc="25" dirty="0">
                <a:latin typeface="Times New Roman"/>
                <a:cs typeface="Times New Roman"/>
              </a:rPr>
              <a:t>y</a:t>
            </a:r>
            <a:r>
              <a:rPr sz="2800" spc="-130" dirty="0">
                <a:latin typeface="Times New Roman"/>
                <a:cs typeface="Times New Roman"/>
              </a:rPr>
              <a:t>()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2A1F31-A79C-394D-A297-30722061F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7872D4-6825-A746-AACC-2CB78F870E37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983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9144000" cy="607115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2D7ED6-6274-5B4B-811D-85577C20F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7872D4-6825-A746-AACC-2CB78F870E37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483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700"/>
            <a:ext cx="9144000" cy="655607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9853F5-1B7D-B847-B846-238F0867A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7872D4-6825-A746-AACC-2CB78F870E37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2600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1800"/>
            <a:ext cx="9144000" cy="598190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A9B04B-25FD-C649-8512-A7DD05193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7872D4-6825-A746-AACC-2CB78F870E37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475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3700"/>
            <a:ext cx="9144000" cy="606999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28A99B-6C0E-E345-9C0F-3A734219B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7872D4-6825-A746-AACC-2CB78F870E37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9093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9144000" cy="607135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B2E5AC-6AE0-1F49-8F47-48F503466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7872D4-6825-A746-AACC-2CB78F870E37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321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1800"/>
            <a:ext cx="9144000" cy="598062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824F78-15E6-D74D-B0F2-3BC2A8F13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7872D4-6825-A746-AACC-2CB78F870E37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579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04085">
              <a:lnSpc>
                <a:spcPct val="100000"/>
              </a:lnSpc>
            </a:pPr>
            <a:r>
              <a:rPr spc="-20" dirty="0">
                <a:latin typeface="Calibri"/>
                <a:cs typeface="Calibri"/>
              </a:rPr>
              <a:t>S</a:t>
            </a:r>
            <a:r>
              <a:rPr spc="-25" dirty="0">
                <a:latin typeface="Calibri"/>
                <a:cs typeface="Calibri"/>
              </a:rPr>
              <a:t>p</a:t>
            </a:r>
            <a:r>
              <a:rPr spc="-15" dirty="0">
                <a:latin typeface="Calibri"/>
                <a:cs typeface="Calibri"/>
              </a:rPr>
              <a:t>ar</a:t>
            </a:r>
            <a:r>
              <a:rPr spc="-20" dirty="0">
                <a:latin typeface="Calibri"/>
                <a:cs typeface="Calibri"/>
              </a:rPr>
              <a:t>k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S</a:t>
            </a:r>
            <a:r>
              <a:rPr spc="-65" dirty="0">
                <a:latin typeface="Calibri"/>
                <a:cs typeface="Calibri"/>
              </a:rPr>
              <a:t>t</a:t>
            </a:r>
            <a:r>
              <a:rPr spc="-15" dirty="0">
                <a:latin typeface="Calibri"/>
                <a:cs typeface="Calibri"/>
              </a:rPr>
              <a:t>ac</a:t>
            </a:r>
            <a:r>
              <a:rPr spc="-20" dirty="0">
                <a:latin typeface="Calibri"/>
                <a:cs typeface="Calibri"/>
              </a:rPr>
              <a:t>k</a:t>
            </a:r>
          </a:p>
        </p:txBody>
      </p:sp>
      <p:sp>
        <p:nvSpPr>
          <p:cNvPr id="3" name="object 3"/>
          <p:cNvSpPr/>
          <p:nvPr/>
        </p:nvSpPr>
        <p:spPr>
          <a:xfrm>
            <a:off x="3154679" y="1917192"/>
            <a:ext cx="5794248" cy="33284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41893" y="3993896"/>
            <a:ext cx="1972945" cy="949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5" dirty="0">
                <a:latin typeface="Calibri"/>
                <a:cs typeface="Calibri"/>
              </a:rPr>
              <a:t>p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k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J</a:t>
            </a:r>
            <a:r>
              <a:rPr sz="1800" dirty="0">
                <a:latin typeface="Calibri"/>
                <a:cs typeface="Calibri"/>
              </a:rPr>
              <a:t>ob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c</a:t>
            </a:r>
            <a:r>
              <a:rPr sz="1800" spc="5" dirty="0">
                <a:latin typeface="Calibri"/>
                <a:cs typeface="Calibri"/>
              </a:rPr>
              <a:t>h</a:t>
            </a:r>
            <a:r>
              <a:rPr sz="1800" spc="-5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du</a:t>
            </a:r>
            <a:r>
              <a:rPr sz="1800" spc="-5" dirty="0">
                <a:latin typeface="Calibri"/>
                <a:cs typeface="Calibri"/>
              </a:rPr>
              <a:t>le</a:t>
            </a: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240"/>
              </a:spcBef>
            </a:pPr>
            <a:r>
              <a:rPr sz="1800" spc="5" dirty="0">
                <a:latin typeface="Calibri"/>
                <a:cs typeface="Calibri"/>
              </a:rPr>
              <a:t>D</a:t>
            </a:r>
            <a:r>
              <a:rPr sz="1800" spc="-20" dirty="0">
                <a:latin typeface="Calibri"/>
                <a:cs typeface="Calibri"/>
              </a:rPr>
              <a:t>a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5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5" dirty="0">
                <a:latin typeface="Calibri"/>
                <a:cs typeface="Calibri"/>
              </a:rPr>
              <a:t>g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L</a:t>
            </a:r>
            <a:r>
              <a:rPr sz="1800" spc="-35" dirty="0">
                <a:latin typeface="Calibri"/>
                <a:cs typeface="Calibri"/>
              </a:rPr>
              <a:t>ay</a:t>
            </a:r>
            <a:r>
              <a:rPr sz="1800" spc="-10" dirty="0">
                <a:latin typeface="Calibri"/>
                <a:cs typeface="Calibri"/>
              </a:rPr>
              <a:t>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8000" y="2290064"/>
            <a:ext cx="138557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5" dirty="0">
                <a:latin typeface="Calibri"/>
                <a:cs typeface="Calibri"/>
              </a:rPr>
              <a:t>p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k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L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spc="5" dirty="0">
                <a:latin typeface="Calibri"/>
                <a:cs typeface="Calibri"/>
              </a:rPr>
              <a:t>b</a:t>
            </a:r>
            <a:r>
              <a:rPr sz="1800" spc="-5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ie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5602" y="3298952"/>
            <a:ext cx="1805939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5" dirty="0">
                <a:latin typeface="Calibri"/>
                <a:cs typeface="Calibri"/>
              </a:rPr>
              <a:t>p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k</a:t>
            </a:r>
            <a:r>
              <a:rPr sz="1800" dirty="0">
                <a:latin typeface="Calibri"/>
                <a:cs typeface="Calibri"/>
              </a:rPr>
              <a:t> Co</a:t>
            </a: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5" dirty="0">
                <a:latin typeface="Calibri"/>
                <a:cs typeface="Calibri"/>
              </a:rPr>
              <a:t>du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spc="-1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81756" y="3177763"/>
            <a:ext cx="1842135" cy="4737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600" dirty="0">
                <a:latin typeface="Calibri"/>
                <a:cs typeface="Calibri"/>
              </a:rPr>
              <a:t>* </a:t>
            </a:r>
            <a:r>
              <a:rPr sz="1600" spc="-30" dirty="0">
                <a:latin typeface="Calibri"/>
                <a:cs typeface="Calibri"/>
              </a:rPr>
              <a:t>R</a:t>
            </a:r>
            <a:r>
              <a:rPr sz="1600" dirty="0">
                <a:latin typeface="Calibri"/>
                <a:cs typeface="Calibri"/>
              </a:rPr>
              <a:t>e</a:t>
            </a:r>
            <a:r>
              <a:rPr sz="1600" spc="-5" dirty="0">
                <a:latin typeface="Calibri"/>
                <a:cs typeface="Calibri"/>
              </a:rPr>
              <a:t>s</a:t>
            </a:r>
            <a:r>
              <a:rPr sz="1600" spc="-10" dirty="0">
                <a:latin typeface="Calibri"/>
                <a:cs typeface="Calibri"/>
              </a:rPr>
              <a:t>ili</a:t>
            </a:r>
            <a:r>
              <a:rPr sz="1600" dirty="0">
                <a:latin typeface="Calibri"/>
                <a:cs typeface="Calibri"/>
              </a:rPr>
              <a:t>e</a:t>
            </a:r>
            <a:r>
              <a:rPr sz="1600" spc="-25" dirty="0">
                <a:latin typeface="Calibri"/>
                <a:cs typeface="Calibri"/>
              </a:rPr>
              <a:t>n</a:t>
            </a:r>
            <a:r>
              <a:rPr sz="1600" dirty="0">
                <a:latin typeface="Calibri"/>
                <a:cs typeface="Calibri"/>
              </a:rPr>
              <a:t>t </a:t>
            </a:r>
            <a:r>
              <a:rPr sz="1600" spc="-5" dirty="0">
                <a:latin typeface="Calibri"/>
                <a:cs typeface="Calibri"/>
              </a:rPr>
              <a:t>D</a:t>
            </a:r>
            <a:r>
              <a:rPr sz="1600" spc="-10" dirty="0">
                <a:latin typeface="Calibri"/>
                <a:cs typeface="Calibri"/>
              </a:rPr>
              <a:t>i</a:t>
            </a:r>
            <a:r>
              <a:rPr sz="1600" spc="-25" dirty="0">
                <a:latin typeface="Calibri"/>
                <a:cs typeface="Calibri"/>
              </a:rPr>
              <a:t>s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r</a:t>
            </a:r>
            <a:r>
              <a:rPr sz="1600" spc="-10" dirty="0">
                <a:latin typeface="Calibri"/>
                <a:cs typeface="Calibri"/>
              </a:rPr>
              <a:t>ibu</a:t>
            </a:r>
            <a:r>
              <a:rPr sz="1600" spc="-2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ed </a:t>
            </a:r>
            <a:r>
              <a:rPr sz="1600" spc="-5" dirty="0">
                <a:latin typeface="Calibri"/>
                <a:cs typeface="Calibri"/>
              </a:rPr>
              <a:t>D</a:t>
            </a:r>
            <a:r>
              <a:rPr sz="1600" spc="-25" dirty="0">
                <a:latin typeface="Calibri"/>
                <a:cs typeface="Calibri"/>
              </a:rPr>
              <a:t>at</a:t>
            </a:r>
            <a:r>
              <a:rPr sz="1600" spc="-10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s</a:t>
            </a:r>
            <a:r>
              <a:rPr sz="1600" spc="-10" dirty="0">
                <a:latin typeface="Calibri"/>
                <a:cs typeface="Calibri"/>
              </a:rPr>
              <a:t>e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s</a:t>
            </a:r>
            <a:r>
              <a:rPr sz="1600" spc="-5" dirty="0">
                <a:latin typeface="Calibri"/>
                <a:cs typeface="Calibri"/>
              </a:rPr>
              <a:t> (</a:t>
            </a:r>
            <a:r>
              <a:rPr sz="1600" dirty="0">
                <a:latin typeface="Calibri"/>
                <a:cs typeface="Calibri"/>
              </a:rPr>
              <a:t>R</a:t>
            </a:r>
            <a:r>
              <a:rPr sz="1600" spc="-5" dirty="0">
                <a:latin typeface="Calibri"/>
                <a:cs typeface="Calibri"/>
              </a:rPr>
              <a:t>DDs</a:t>
            </a:r>
            <a:r>
              <a:rPr sz="1600" dirty="0">
                <a:latin typeface="Calibri"/>
                <a:cs typeface="Calibri"/>
              </a:rPr>
              <a:t>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CA50A9-9050-394F-A85F-F8D04535B83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8602" y="583951"/>
            <a:ext cx="8463946" cy="6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50" spc="-74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4250" spc="-160" dirty="0">
                <a:solidFill>
                  <a:srgbClr val="010101"/>
                </a:solidFill>
                <a:latin typeface="Arial"/>
                <a:cs typeface="Arial"/>
              </a:rPr>
              <a:t>xa</a:t>
            </a:r>
            <a:r>
              <a:rPr sz="4250" spc="-6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4250" spc="135" dirty="0">
                <a:solidFill>
                  <a:srgbClr val="010101"/>
                </a:solidFill>
                <a:latin typeface="Arial"/>
                <a:cs typeface="Arial"/>
              </a:rPr>
              <a:t>mpl</a:t>
            </a:r>
            <a:r>
              <a:rPr sz="4250" spc="53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4250" spc="200" dirty="0">
                <a:solidFill>
                  <a:srgbClr val="010101"/>
                </a:solidFill>
                <a:latin typeface="Arial"/>
                <a:cs typeface="Arial"/>
              </a:rPr>
              <a:t>:</a:t>
            </a:r>
            <a:r>
              <a:rPr sz="4250" spc="-45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4250" spc="280" dirty="0">
                <a:solidFill>
                  <a:srgbClr val="010101"/>
                </a:solidFill>
                <a:latin typeface="Arial"/>
                <a:cs typeface="Arial"/>
              </a:rPr>
              <a:t>f</a:t>
            </a:r>
            <a:r>
              <a:rPr sz="4250" spc="45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4250" spc="260" dirty="0">
                <a:solidFill>
                  <a:srgbClr val="010101"/>
                </a:solidFill>
                <a:latin typeface="Arial"/>
                <a:cs typeface="Arial"/>
              </a:rPr>
              <a:t>nd</a:t>
            </a:r>
            <a:r>
              <a:rPr sz="4250" spc="15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4250" spc="140" dirty="0">
                <a:solidFill>
                  <a:srgbClr val="010101"/>
                </a:solidFill>
                <a:latin typeface="Arial"/>
                <a:cs typeface="Arial"/>
              </a:rPr>
              <a:t>ng</a:t>
            </a:r>
            <a:r>
              <a:rPr sz="4250" spc="-10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4250" spc="7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4250" spc="-24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4250" spc="-77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4250" spc="12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4250" spc="-100" dirty="0">
                <a:solidFill>
                  <a:srgbClr val="010101"/>
                </a:solidFill>
                <a:latin typeface="Arial"/>
                <a:cs typeface="Arial"/>
              </a:rPr>
              <a:t>g</a:t>
            </a:r>
            <a:r>
              <a:rPr sz="4250" spc="8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4250" dirty="0">
                <a:solidFill>
                  <a:srgbClr val="010101"/>
                </a:solidFill>
                <a:latin typeface="Arial"/>
                <a:cs typeface="Arial"/>
              </a:rPr>
              <a:t>st</a:t>
            </a:r>
            <a:r>
              <a:rPr sz="4250" spc="30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4250" spc="135" dirty="0">
                <a:solidFill>
                  <a:srgbClr val="010101"/>
                </a:solidFill>
                <a:latin typeface="Arial"/>
                <a:cs typeface="Arial"/>
              </a:rPr>
              <a:t>inte</a:t>
            </a:r>
            <a:r>
              <a:rPr sz="4250" spc="75" dirty="0">
                <a:solidFill>
                  <a:srgbClr val="010101"/>
                </a:solidFill>
                <a:latin typeface="Arial"/>
                <a:cs typeface="Arial"/>
              </a:rPr>
              <a:t>g</a:t>
            </a:r>
            <a:r>
              <a:rPr sz="4250" spc="254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4250" spc="-75" dirty="0">
                <a:solidFill>
                  <a:srgbClr val="010101"/>
                </a:solidFill>
                <a:latin typeface="Arial"/>
                <a:cs typeface="Arial"/>
              </a:rPr>
              <a:t>rs</a:t>
            </a:r>
            <a:endParaRPr sz="425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5853" y="2073745"/>
            <a:ext cx="7737571" cy="31214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99415" algn="l"/>
              </a:tabLst>
            </a:pPr>
            <a:r>
              <a:rPr sz="3100" spc="204" dirty="0">
                <a:solidFill>
                  <a:srgbClr val="010101"/>
                </a:solidFill>
                <a:latin typeface="Arial"/>
                <a:cs typeface="Arial"/>
              </a:rPr>
              <a:t>•	</a:t>
            </a:r>
            <a:r>
              <a:rPr sz="3100" spc="30" dirty="0">
                <a:solidFill>
                  <a:srgbClr val="010101"/>
                </a:solidFill>
                <a:latin typeface="Arial"/>
                <a:cs typeface="Arial"/>
              </a:rPr>
              <a:t>data</a:t>
            </a:r>
            <a:r>
              <a:rPr sz="3100" spc="204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50" spc="165" dirty="0">
                <a:solidFill>
                  <a:srgbClr val="010101"/>
                </a:solidFill>
                <a:latin typeface="Arial"/>
                <a:cs typeface="Arial"/>
              </a:rPr>
              <a:t>=</a:t>
            </a:r>
            <a:r>
              <a:rPr sz="2850" spc="15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3100" spc="145" dirty="0">
                <a:solidFill>
                  <a:srgbClr val="010101"/>
                </a:solidFill>
                <a:latin typeface="Arial"/>
                <a:cs typeface="Arial"/>
              </a:rPr>
              <a:t>[</a:t>
            </a:r>
            <a:r>
              <a:rPr sz="3100" spc="-39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3100" spc="740" dirty="0">
                <a:solidFill>
                  <a:srgbClr val="010101"/>
                </a:solidFill>
                <a:latin typeface="Arial"/>
                <a:cs typeface="Arial"/>
              </a:rPr>
              <a:t>,</a:t>
            </a:r>
            <a:r>
              <a:rPr sz="3250" spc="235" dirty="0">
                <a:solidFill>
                  <a:srgbClr val="010101"/>
                </a:solidFill>
                <a:latin typeface="Times New Roman"/>
                <a:cs typeface="Times New Roman"/>
              </a:rPr>
              <a:t>4</a:t>
            </a:r>
            <a:r>
              <a:rPr sz="3250" spc="185" dirty="0">
                <a:solidFill>
                  <a:srgbClr val="010101"/>
                </a:solidFill>
                <a:latin typeface="Times New Roman"/>
                <a:cs typeface="Times New Roman"/>
              </a:rPr>
              <a:t>,</a:t>
            </a:r>
            <a:r>
              <a:rPr sz="3250" spc="-120" dirty="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sz="3250" spc="235" dirty="0">
                <a:solidFill>
                  <a:srgbClr val="010101"/>
                </a:solidFill>
                <a:latin typeface="Times New Roman"/>
                <a:cs typeface="Times New Roman"/>
              </a:rPr>
              <a:t>4</a:t>
            </a:r>
            <a:r>
              <a:rPr sz="3250" spc="185" dirty="0">
                <a:solidFill>
                  <a:srgbClr val="010101"/>
                </a:solidFill>
                <a:latin typeface="Times New Roman"/>
                <a:cs typeface="Times New Roman"/>
              </a:rPr>
              <a:t>,</a:t>
            </a:r>
            <a:r>
              <a:rPr sz="3250" spc="135" dirty="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sz="3100" spc="-120" dirty="0">
                <a:solidFill>
                  <a:srgbClr val="010101"/>
                </a:solidFill>
                <a:latin typeface="Arial"/>
                <a:cs typeface="Arial"/>
              </a:rPr>
              <a:t>1</a:t>
            </a:r>
            <a:r>
              <a:rPr sz="3100" spc="660" dirty="0">
                <a:solidFill>
                  <a:srgbClr val="010101"/>
                </a:solidFill>
                <a:latin typeface="Arial"/>
                <a:cs typeface="Arial"/>
              </a:rPr>
              <a:t>,</a:t>
            </a:r>
            <a:r>
              <a:rPr sz="3100" spc="-53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3100" spc="-35" dirty="0">
                <a:solidFill>
                  <a:srgbClr val="010101"/>
                </a:solidFill>
                <a:latin typeface="Arial"/>
                <a:cs typeface="Arial"/>
              </a:rPr>
              <a:t>2</a:t>
            </a:r>
            <a:r>
              <a:rPr sz="3100" spc="660" dirty="0">
                <a:solidFill>
                  <a:srgbClr val="010101"/>
                </a:solidFill>
                <a:latin typeface="Arial"/>
                <a:cs typeface="Arial"/>
              </a:rPr>
              <a:t>,</a:t>
            </a:r>
            <a:r>
              <a:rPr sz="3100" spc="-53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3100" spc="-35" dirty="0">
                <a:solidFill>
                  <a:srgbClr val="010101"/>
                </a:solidFill>
                <a:latin typeface="Arial"/>
                <a:cs typeface="Arial"/>
              </a:rPr>
              <a:t>3</a:t>
            </a:r>
            <a:r>
              <a:rPr sz="3100" spc="660" dirty="0">
                <a:solidFill>
                  <a:srgbClr val="010101"/>
                </a:solidFill>
                <a:latin typeface="Arial"/>
                <a:cs typeface="Arial"/>
              </a:rPr>
              <a:t>,</a:t>
            </a:r>
            <a:r>
              <a:rPr sz="3100" spc="-53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3100" spc="-35" dirty="0">
                <a:solidFill>
                  <a:srgbClr val="010101"/>
                </a:solidFill>
                <a:latin typeface="Arial"/>
                <a:cs typeface="Arial"/>
              </a:rPr>
              <a:t>3</a:t>
            </a:r>
            <a:r>
              <a:rPr sz="3100" spc="660" dirty="0">
                <a:solidFill>
                  <a:srgbClr val="010101"/>
                </a:solidFill>
                <a:latin typeface="Arial"/>
                <a:cs typeface="Arial"/>
              </a:rPr>
              <a:t>,</a:t>
            </a:r>
            <a:r>
              <a:rPr sz="3100" spc="-44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3100" spc="-120" dirty="0">
                <a:solidFill>
                  <a:srgbClr val="010101"/>
                </a:solidFill>
                <a:latin typeface="Arial"/>
                <a:cs typeface="Arial"/>
              </a:rPr>
              <a:t>1</a:t>
            </a:r>
            <a:r>
              <a:rPr sz="3100" spc="660" dirty="0">
                <a:solidFill>
                  <a:srgbClr val="010101"/>
                </a:solidFill>
                <a:latin typeface="Arial"/>
                <a:cs typeface="Arial"/>
              </a:rPr>
              <a:t>,</a:t>
            </a:r>
            <a:r>
              <a:rPr sz="3100" spc="-53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3100" spc="-35" dirty="0">
                <a:solidFill>
                  <a:srgbClr val="010101"/>
                </a:solidFill>
                <a:latin typeface="Arial"/>
                <a:cs typeface="Arial"/>
              </a:rPr>
              <a:t>2</a:t>
            </a:r>
            <a:r>
              <a:rPr sz="3100" spc="660" dirty="0">
                <a:solidFill>
                  <a:srgbClr val="010101"/>
                </a:solidFill>
                <a:latin typeface="Arial"/>
                <a:cs typeface="Arial"/>
              </a:rPr>
              <a:t>,</a:t>
            </a:r>
            <a:r>
              <a:rPr sz="3100" spc="-53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3100" spc="-35" dirty="0">
                <a:solidFill>
                  <a:srgbClr val="010101"/>
                </a:solidFill>
                <a:latin typeface="Arial"/>
                <a:cs typeface="Arial"/>
              </a:rPr>
              <a:t>5</a:t>
            </a:r>
            <a:r>
              <a:rPr sz="3100" spc="819" dirty="0">
                <a:solidFill>
                  <a:srgbClr val="010101"/>
                </a:solidFill>
                <a:latin typeface="Arial"/>
                <a:cs typeface="Arial"/>
              </a:rPr>
              <a:t>,</a:t>
            </a:r>
            <a:r>
              <a:rPr sz="3250" spc="235" dirty="0">
                <a:solidFill>
                  <a:srgbClr val="010101"/>
                </a:solidFill>
                <a:latin typeface="Times New Roman"/>
                <a:cs typeface="Times New Roman"/>
              </a:rPr>
              <a:t>4</a:t>
            </a:r>
            <a:r>
              <a:rPr sz="3250" spc="185" dirty="0">
                <a:solidFill>
                  <a:srgbClr val="010101"/>
                </a:solidFill>
                <a:latin typeface="Times New Roman"/>
                <a:cs typeface="Times New Roman"/>
              </a:rPr>
              <a:t>,</a:t>
            </a:r>
            <a:r>
              <a:rPr sz="3250" spc="50" dirty="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sz="3100" spc="-31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3100" spc="85" dirty="0">
                <a:solidFill>
                  <a:srgbClr val="010101"/>
                </a:solidFill>
                <a:latin typeface="Arial"/>
                <a:cs typeface="Arial"/>
              </a:rPr>
              <a:t>]</a:t>
            </a:r>
            <a:endParaRPr sz="3100" dirty="0">
              <a:latin typeface="Arial"/>
              <a:cs typeface="Arial"/>
            </a:endParaRPr>
          </a:p>
          <a:p>
            <a:pPr marL="410209" indent="-397510">
              <a:lnSpc>
                <a:spcPct val="100000"/>
              </a:lnSpc>
              <a:spcBef>
                <a:spcPts val="210"/>
              </a:spcBef>
              <a:buClr>
                <a:srgbClr val="010101"/>
              </a:buClr>
              <a:buFont typeface="Arial"/>
              <a:buChar char="•"/>
              <a:tabLst>
                <a:tab pos="410845" algn="l"/>
              </a:tabLst>
            </a:pPr>
            <a:r>
              <a:rPr sz="3100" spc="45" dirty="0">
                <a:solidFill>
                  <a:srgbClr val="010101"/>
                </a:solidFill>
                <a:latin typeface="Arial"/>
                <a:cs typeface="Arial"/>
              </a:rPr>
              <a:t>pdata</a:t>
            </a:r>
            <a:r>
              <a:rPr sz="3100" spc="2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4300" spc="-875" dirty="0">
                <a:solidFill>
                  <a:srgbClr val="010101"/>
                </a:solidFill>
                <a:latin typeface="Times New Roman"/>
                <a:cs typeface="Times New Roman"/>
              </a:rPr>
              <a:t>=</a:t>
            </a:r>
            <a:r>
              <a:rPr sz="4300" spc="-110" dirty="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sz="3100" spc="-95" dirty="0">
                <a:solidFill>
                  <a:srgbClr val="010101"/>
                </a:solidFill>
                <a:latin typeface="Arial"/>
                <a:cs typeface="Arial"/>
              </a:rPr>
              <a:t>sc</a:t>
            </a:r>
            <a:r>
              <a:rPr sz="3100" spc="155" dirty="0">
                <a:solidFill>
                  <a:srgbClr val="010101"/>
                </a:solidFill>
                <a:latin typeface="Arial"/>
                <a:cs typeface="Arial"/>
              </a:rPr>
              <a:t>.</a:t>
            </a:r>
            <a:r>
              <a:rPr sz="3100" spc="-20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3100" spc="12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3100" spc="-1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3100" spc="2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3100" spc="110" dirty="0">
                <a:solidFill>
                  <a:srgbClr val="010101"/>
                </a:solidFill>
                <a:latin typeface="Arial"/>
                <a:cs typeface="Arial"/>
              </a:rPr>
              <a:t>llel</a:t>
            </a:r>
            <a:r>
              <a:rPr sz="3100" spc="6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3100" spc="-114" dirty="0">
                <a:solidFill>
                  <a:srgbClr val="010101"/>
                </a:solidFill>
                <a:latin typeface="Arial"/>
                <a:cs typeface="Arial"/>
              </a:rPr>
              <a:t>ze(</a:t>
            </a:r>
            <a:r>
              <a:rPr sz="3100" spc="-59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3100" spc="25" dirty="0">
                <a:solidFill>
                  <a:srgbClr val="010101"/>
                </a:solidFill>
                <a:latin typeface="Arial"/>
                <a:cs typeface="Arial"/>
              </a:rPr>
              <a:t>dat</a:t>
            </a:r>
            <a:r>
              <a:rPr sz="3100" spc="335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3100" spc="20" dirty="0">
                <a:solidFill>
                  <a:srgbClr val="010101"/>
                </a:solidFill>
                <a:latin typeface="Arial"/>
                <a:cs typeface="Arial"/>
              </a:rPr>
              <a:t>)</a:t>
            </a:r>
            <a:endParaRPr sz="31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1"/>
              </a:spcBef>
              <a:buClr>
                <a:srgbClr val="010101"/>
              </a:buClr>
              <a:buFont typeface="Arial"/>
              <a:buChar char="•"/>
            </a:pPr>
            <a:endParaRPr sz="5500" dirty="0">
              <a:latin typeface="Times New Roman"/>
              <a:cs typeface="Times New Roman"/>
            </a:endParaRPr>
          </a:p>
          <a:p>
            <a:pPr marL="410209" indent="-397510">
              <a:lnSpc>
                <a:spcPct val="100000"/>
              </a:lnSpc>
              <a:buClr>
                <a:srgbClr val="010101"/>
              </a:buClr>
              <a:buFont typeface="Arial"/>
              <a:buChar char="•"/>
              <a:tabLst>
                <a:tab pos="410845" algn="l"/>
              </a:tabLst>
            </a:pPr>
            <a:r>
              <a:rPr sz="3100" spc="45" dirty="0">
                <a:solidFill>
                  <a:srgbClr val="010101"/>
                </a:solidFill>
                <a:latin typeface="Arial"/>
                <a:cs typeface="Arial"/>
              </a:rPr>
              <a:t>pdata</a:t>
            </a:r>
            <a:r>
              <a:rPr sz="3100" spc="-54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3100" spc="60" dirty="0">
                <a:solidFill>
                  <a:srgbClr val="010101"/>
                </a:solidFill>
                <a:latin typeface="Arial"/>
                <a:cs typeface="Arial"/>
              </a:rPr>
              <a:t>.</a:t>
            </a:r>
            <a:r>
              <a:rPr sz="3100" spc="45" dirty="0">
                <a:solidFill>
                  <a:srgbClr val="010101"/>
                </a:solidFill>
                <a:latin typeface="Arial"/>
                <a:cs typeface="Arial"/>
              </a:rPr>
              <a:t>redu</a:t>
            </a:r>
            <a:r>
              <a:rPr sz="3100" spc="180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3100" spc="-30" dirty="0">
                <a:solidFill>
                  <a:srgbClr val="010101"/>
                </a:solidFill>
                <a:latin typeface="Arial"/>
                <a:cs typeface="Arial"/>
              </a:rPr>
              <a:t>e(</a:t>
            </a:r>
            <a:r>
              <a:rPr sz="3100" spc="-5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3100" spc="-3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3100" spc="15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3100" spc="95" dirty="0">
                <a:solidFill>
                  <a:srgbClr val="010101"/>
                </a:solidFill>
                <a:latin typeface="Arial"/>
                <a:cs typeface="Arial"/>
              </a:rPr>
              <a:t>mbda</a:t>
            </a:r>
            <a:r>
              <a:rPr sz="3100" spc="55" dirty="0">
                <a:solidFill>
                  <a:srgbClr val="010101"/>
                </a:solidFill>
                <a:latin typeface="Arial"/>
                <a:cs typeface="Arial"/>
              </a:rPr>
              <a:t> x</a:t>
            </a:r>
            <a:r>
              <a:rPr sz="3100" spc="819" dirty="0">
                <a:solidFill>
                  <a:srgbClr val="010101"/>
                </a:solidFill>
                <a:latin typeface="Arial"/>
                <a:cs typeface="Arial"/>
              </a:rPr>
              <a:t>,</a:t>
            </a:r>
            <a:r>
              <a:rPr sz="3050" spc="95" dirty="0">
                <a:solidFill>
                  <a:srgbClr val="010101"/>
                </a:solidFill>
                <a:latin typeface="Arial"/>
                <a:cs typeface="Arial"/>
              </a:rPr>
              <a:t>y:</a:t>
            </a:r>
            <a:r>
              <a:rPr sz="3050" spc="204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3100" spc="50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3100" spc="4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3100" spc="-80" dirty="0">
                <a:solidFill>
                  <a:srgbClr val="010101"/>
                </a:solidFill>
                <a:latin typeface="Arial"/>
                <a:cs typeface="Arial"/>
              </a:rPr>
              <a:t>x</a:t>
            </a:r>
            <a:r>
              <a:rPr sz="3100" spc="110" dirty="0">
                <a:solidFill>
                  <a:srgbClr val="010101"/>
                </a:solidFill>
                <a:latin typeface="Arial"/>
                <a:cs typeface="Arial"/>
              </a:rPr>
              <a:t>(</a:t>
            </a:r>
            <a:r>
              <a:rPr sz="3100" spc="-30" dirty="0">
                <a:solidFill>
                  <a:srgbClr val="010101"/>
                </a:solidFill>
                <a:latin typeface="Arial"/>
                <a:cs typeface="Arial"/>
              </a:rPr>
              <a:t>x</a:t>
            </a:r>
            <a:r>
              <a:rPr sz="3100" spc="910" dirty="0">
                <a:solidFill>
                  <a:srgbClr val="010101"/>
                </a:solidFill>
                <a:latin typeface="Arial"/>
                <a:cs typeface="Arial"/>
              </a:rPr>
              <a:t>,</a:t>
            </a:r>
            <a:r>
              <a:rPr sz="3050" spc="15" dirty="0">
                <a:solidFill>
                  <a:srgbClr val="010101"/>
                </a:solidFill>
                <a:latin typeface="Arial"/>
                <a:cs typeface="Arial"/>
              </a:rPr>
              <a:t>y</a:t>
            </a:r>
            <a:r>
              <a:rPr sz="3050" spc="320" dirty="0">
                <a:solidFill>
                  <a:srgbClr val="010101"/>
                </a:solidFill>
                <a:latin typeface="Arial"/>
                <a:cs typeface="Arial"/>
              </a:rPr>
              <a:t>)</a:t>
            </a:r>
            <a:r>
              <a:rPr sz="3050" spc="-85" dirty="0">
                <a:solidFill>
                  <a:srgbClr val="010101"/>
                </a:solidFill>
                <a:latin typeface="Arial"/>
                <a:cs typeface="Arial"/>
              </a:rPr>
              <a:t>)</a:t>
            </a:r>
            <a:endParaRPr sz="3050" dirty="0">
              <a:latin typeface="Arial"/>
              <a:cs typeface="Arial"/>
            </a:endParaRPr>
          </a:p>
          <a:p>
            <a:pPr marL="528320">
              <a:lnSpc>
                <a:spcPct val="100000"/>
              </a:lnSpc>
              <a:spcBef>
                <a:spcPts val="1170"/>
              </a:spcBef>
            </a:pPr>
            <a:r>
              <a:rPr sz="2950" spc="-190" dirty="0">
                <a:solidFill>
                  <a:srgbClr val="010101"/>
                </a:solidFill>
                <a:latin typeface="Arial"/>
                <a:cs typeface="Arial"/>
              </a:rPr>
              <a:t>=&gt;</a:t>
            </a:r>
            <a:r>
              <a:rPr sz="2950" spc="-2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155" dirty="0">
                <a:solidFill>
                  <a:srgbClr val="010101"/>
                </a:solidFill>
                <a:latin typeface="Times New Roman"/>
                <a:cs typeface="Times New Roman"/>
              </a:rPr>
              <a:t>5</a:t>
            </a:r>
            <a:endParaRPr sz="29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BD7A15-A25D-D04E-8B50-21DB8A96C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7872D4-6825-A746-AACC-2CB78F870E37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6420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6600"/>
            <a:ext cx="9144000" cy="536188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2A4E96-A090-784B-9283-1685762C1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7872D4-6825-A746-AACC-2CB78F870E37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2216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73774" y="511120"/>
            <a:ext cx="3061437" cy="584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800" b="1" spc="-685" dirty="0">
                <a:solidFill>
                  <a:srgbClr val="030303"/>
                </a:solidFill>
                <a:latin typeface="Arial"/>
                <a:cs typeface="Arial"/>
              </a:rPr>
              <a:t>E</a:t>
            </a:r>
            <a:r>
              <a:rPr sz="3800" b="1" spc="-340" dirty="0">
                <a:solidFill>
                  <a:srgbClr val="030303"/>
                </a:solidFill>
                <a:latin typeface="Arial"/>
                <a:cs typeface="Arial"/>
              </a:rPr>
              <a:t>xa</a:t>
            </a:r>
            <a:r>
              <a:rPr sz="3800" b="1" spc="-484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3800" b="1" spc="-105" dirty="0">
                <a:solidFill>
                  <a:srgbClr val="030303"/>
                </a:solidFill>
                <a:latin typeface="Arial"/>
                <a:cs typeface="Arial"/>
              </a:rPr>
              <a:t>m</a:t>
            </a:r>
            <a:r>
              <a:rPr sz="3800" b="1" spc="195" dirty="0">
                <a:solidFill>
                  <a:srgbClr val="030303"/>
                </a:solidFill>
                <a:latin typeface="Arial"/>
                <a:cs typeface="Arial"/>
              </a:rPr>
              <a:t>p</a:t>
            </a:r>
            <a:r>
              <a:rPr sz="3800" b="1" spc="-170" dirty="0">
                <a:solidFill>
                  <a:srgbClr val="030303"/>
                </a:solidFill>
                <a:latin typeface="Arial"/>
                <a:cs typeface="Arial"/>
              </a:rPr>
              <a:t>l</a:t>
            </a:r>
            <a:r>
              <a:rPr sz="3800" b="1" spc="-110" dirty="0">
                <a:solidFill>
                  <a:srgbClr val="030303"/>
                </a:solidFill>
                <a:latin typeface="Arial"/>
                <a:cs typeface="Arial"/>
              </a:rPr>
              <a:t>e</a:t>
            </a:r>
            <a:endParaRPr sz="3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2507" y="1651777"/>
            <a:ext cx="7525614" cy="43697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030303"/>
              </a:buClr>
              <a:buFont typeface="Arial"/>
              <a:buChar char="•"/>
              <a:tabLst>
                <a:tab pos="355600" algn="l"/>
              </a:tabLst>
            </a:pPr>
            <a:r>
              <a:rPr sz="2800" dirty="0">
                <a:solidFill>
                  <a:srgbClr val="030303"/>
                </a:solidFill>
                <a:latin typeface="Arial"/>
                <a:cs typeface="Arial"/>
              </a:rPr>
              <a:t>data</a:t>
            </a:r>
            <a:r>
              <a:rPr sz="2800" spc="170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030303"/>
                </a:solidFill>
                <a:latin typeface="Arial"/>
                <a:cs typeface="Arial"/>
              </a:rPr>
              <a:t>=</a:t>
            </a:r>
            <a:r>
              <a:rPr sz="2800" spc="-90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800" spc="-114" dirty="0">
                <a:solidFill>
                  <a:srgbClr val="030303"/>
                </a:solidFill>
                <a:latin typeface="Arial"/>
                <a:cs typeface="Arial"/>
              </a:rPr>
              <a:t>sc</a:t>
            </a:r>
            <a:r>
              <a:rPr sz="2800" spc="125" dirty="0">
                <a:solidFill>
                  <a:srgbClr val="030303"/>
                </a:solidFill>
                <a:latin typeface="Arial"/>
                <a:cs typeface="Arial"/>
              </a:rPr>
              <a:t>.</a:t>
            </a:r>
            <a:r>
              <a:rPr sz="2800" spc="-50" dirty="0">
                <a:solidFill>
                  <a:srgbClr val="030303"/>
                </a:solidFill>
                <a:latin typeface="Arial"/>
                <a:cs typeface="Arial"/>
              </a:rPr>
              <a:t>p</a:t>
            </a:r>
            <a:r>
              <a:rPr sz="2800" spc="150" dirty="0">
                <a:solidFill>
                  <a:srgbClr val="030303"/>
                </a:solidFill>
                <a:latin typeface="Arial"/>
                <a:cs typeface="Arial"/>
              </a:rPr>
              <a:t>a</a:t>
            </a:r>
            <a:r>
              <a:rPr sz="2800" spc="10" dirty="0">
                <a:solidFill>
                  <a:srgbClr val="030303"/>
                </a:solidFill>
                <a:latin typeface="Arial"/>
                <a:cs typeface="Arial"/>
              </a:rPr>
              <a:t>rallelize(</a:t>
            </a:r>
            <a:r>
              <a:rPr sz="2800" spc="-430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800" spc="270" dirty="0">
                <a:solidFill>
                  <a:srgbClr val="030303"/>
                </a:solidFill>
                <a:latin typeface="Arial"/>
                <a:cs typeface="Arial"/>
              </a:rPr>
              <a:t>[</a:t>
            </a:r>
            <a:r>
              <a:rPr sz="2800" spc="-140" dirty="0">
                <a:solidFill>
                  <a:srgbClr val="030303"/>
                </a:solidFill>
                <a:latin typeface="Arial"/>
                <a:cs typeface="Arial"/>
              </a:rPr>
              <a:t>1</a:t>
            </a:r>
            <a:r>
              <a:rPr sz="2800" spc="110" dirty="0">
                <a:solidFill>
                  <a:srgbClr val="030303"/>
                </a:solidFill>
                <a:latin typeface="Arial"/>
                <a:cs typeface="Arial"/>
              </a:rPr>
              <a:t>]</a:t>
            </a:r>
            <a:r>
              <a:rPr sz="2800" spc="935" dirty="0">
                <a:solidFill>
                  <a:srgbClr val="030303"/>
                </a:solidFill>
                <a:latin typeface="Arial"/>
                <a:cs typeface="Arial"/>
              </a:rPr>
              <a:t>,</a:t>
            </a:r>
            <a:r>
              <a:rPr sz="2800" spc="-65" dirty="0">
                <a:solidFill>
                  <a:srgbClr val="030303"/>
                </a:solidFill>
                <a:latin typeface="Arial"/>
                <a:cs typeface="Arial"/>
              </a:rPr>
              <a:t>2)</a:t>
            </a:r>
            <a:endParaRPr sz="28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915"/>
              </a:spcBef>
              <a:buClr>
                <a:srgbClr val="030303"/>
              </a:buClr>
              <a:buFont typeface="Arial"/>
              <a:buChar char="•"/>
              <a:tabLst>
                <a:tab pos="355600" algn="l"/>
              </a:tabLst>
            </a:pPr>
            <a:r>
              <a:rPr sz="2800" spc="40" dirty="0">
                <a:solidFill>
                  <a:srgbClr val="030303"/>
                </a:solidFill>
                <a:latin typeface="Arial"/>
                <a:cs typeface="Arial"/>
              </a:rPr>
              <a:t>data</a:t>
            </a:r>
            <a:r>
              <a:rPr sz="2800" spc="-80" dirty="0">
                <a:solidFill>
                  <a:srgbClr val="030303"/>
                </a:solidFill>
                <a:latin typeface="Arial"/>
                <a:cs typeface="Arial"/>
              </a:rPr>
              <a:t>.</a:t>
            </a:r>
            <a:r>
              <a:rPr sz="2800" spc="20" dirty="0">
                <a:solidFill>
                  <a:srgbClr val="030303"/>
                </a:solidFill>
                <a:latin typeface="Arial"/>
                <a:cs typeface="Arial"/>
              </a:rPr>
              <a:t>fore</a:t>
            </a:r>
            <a:r>
              <a:rPr sz="2800" spc="360" dirty="0">
                <a:solidFill>
                  <a:srgbClr val="030303"/>
                </a:solidFill>
                <a:latin typeface="Arial"/>
                <a:cs typeface="Arial"/>
              </a:rPr>
              <a:t>a</a:t>
            </a:r>
            <a:r>
              <a:rPr sz="2800" spc="-145" dirty="0">
                <a:solidFill>
                  <a:srgbClr val="030303"/>
                </a:solidFill>
                <a:latin typeface="Arial"/>
                <a:cs typeface="Arial"/>
              </a:rPr>
              <a:t>chPa</a:t>
            </a:r>
            <a:r>
              <a:rPr sz="2800" spc="-425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800" spc="229" dirty="0">
                <a:solidFill>
                  <a:srgbClr val="030303"/>
                </a:solidFill>
                <a:latin typeface="Arial"/>
                <a:cs typeface="Arial"/>
              </a:rPr>
              <a:t>rt</a:t>
            </a:r>
            <a:r>
              <a:rPr sz="2800" spc="-114" dirty="0">
                <a:solidFill>
                  <a:srgbClr val="030303"/>
                </a:solidFill>
                <a:latin typeface="Arial"/>
                <a:cs typeface="Arial"/>
              </a:rPr>
              <a:t>i</a:t>
            </a:r>
            <a:r>
              <a:rPr sz="2800" spc="300" dirty="0">
                <a:solidFill>
                  <a:srgbClr val="030303"/>
                </a:solidFill>
                <a:latin typeface="Arial"/>
                <a:cs typeface="Arial"/>
              </a:rPr>
              <a:t>t</a:t>
            </a:r>
            <a:r>
              <a:rPr sz="2800" spc="229" dirty="0">
                <a:solidFill>
                  <a:srgbClr val="030303"/>
                </a:solidFill>
                <a:latin typeface="Arial"/>
                <a:cs typeface="Arial"/>
              </a:rPr>
              <a:t>i</a:t>
            </a:r>
            <a:r>
              <a:rPr sz="2800" spc="40" dirty="0">
                <a:solidFill>
                  <a:srgbClr val="030303"/>
                </a:solidFill>
                <a:latin typeface="Arial"/>
                <a:cs typeface="Arial"/>
              </a:rPr>
              <a:t>on(</a:t>
            </a:r>
            <a:r>
              <a:rPr sz="2800" spc="-525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800" spc="160" dirty="0">
                <a:solidFill>
                  <a:srgbClr val="030303"/>
                </a:solidFill>
                <a:latin typeface="Arial"/>
                <a:cs typeface="Arial"/>
              </a:rPr>
              <a:t>pri</a:t>
            </a:r>
            <a:r>
              <a:rPr sz="2800" spc="110" dirty="0">
                <a:solidFill>
                  <a:srgbClr val="030303"/>
                </a:solidFill>
                <a:latin typeface="Arial"/>
                <a:cs typeface="Arial"/>
              </a:rPr>
              <a:t>ntf)</a:t>
            </a:r>
            <a:endParaRPr sz="2800" dirty="0">
              <a:latin typeface="Arial"/>
              <a:cs typeface="Arial"/>
            </a:endParaRPr>
          </a:p>
          <a:p>
            <a:pPr marL="450850">
              <a:lnSpc>
                <a:spcPct val="100000"/>
              </a:lnSpc>
              <a:spcBef>
                <a:spcPts val="790"/>
              </a:spcBef>
            </a:pPr>
            <a:r>
              <a:rPr sz="2400" spc="1110" dirty="0">
                <a:solidFill>
                  <a:srgbClr val="030303"/>
                </a:solidFill>
                <a:latin typeface="Arial"/>
                <a:cs typeface="Arial"/>
              </a:rPr>
              <a:t>-</a:t>
            </a:r>
            <a:r>
              <a:rPr sz="2400" spc="-105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00" spc="640" dirty="0">
                <a:solidFill>
                  <a:srgbClr val="030303"/>
                </a:solidFill>
                <a:latin typeface="Arial"/>
                <a:cs typeface="Arial"/>
              </a:rPr>
              <a:t>P</a:t>
            </a:r>
            <a:r>
              <a:rPr sz="2400" spc="60" dirty="0">
                <a:solidFill>
                  <a:srgbClr val="030303"/>
                </a:solidFill>
                <a:latin typeface="Arial"/>
                <a:cs typeface="Arial"/>
              </a:rPr>
              <a:t>l</a:t>
            </a:r>
            <a:r>
              <a:rPr sz="2400" spc="350" dirty="0">
                <a:solidFill>
                  <a:srgbClr val="030303"/>
                </a:solidFill>
                <a:latin typeface="Arial"/>
                <a:cs typeface="Arial"/>
              </a:rPr>
              <a:t>:</a:t>
            </a:r>
            <a:r>
              <a:rPr sz="2400" spc="-270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00" spc="75" dirty="0">
                <a:solidFill>
                  <a:srgbClr val="030303"/>
                </a:solidFill>
                <a:latin typeface="Arial"/>
                <a:cs typeface="Arial"/>
              </a:rPr>
              <a:t>[</a:t>
            </a:r>
            <a:r>
              <a:rPr sz="2400" spc="65" dirty="0">
                <a:solidFill>
                  <a:srgbClr val="030303"/>
                </a:solidFill>
                <a:latin typeface="Arial"/>
                <a:cs typeface="Arial"/>
              </a:rPr>
              <a:t>]</a:t>
            </a:r>
            <a:endParaRPr sz="2400" dirty="0">
              <a:latin typeface="Arial"/>
              <a:cs typeface="Arial"/>
            </a:endParaRPr>
          </a:p>
          <a:p>
            <a:pPr marL="450850">
              <a:lnSpc>
                <a:spcPct val="100000"/>
              </a:lnSpc>
              <a:spcBef>
                <a:spcPts val="795"/>
              </a:spcBef>
            </a:pPr>
            <a:r>
              <a:rPr sz="2400" spc="1110" dirty="0">
                <a:solidFill>
                  <a:srgbClr val="030303"/>
                </a:solidFill>
                <a:latin typeface="Arial"/>
                <a:cs typeface="Arial"/>
              </a:rPr>
              <a:t>-</a:t>
            </a:r>
            <a:r>
              <a:rPr sz="2400" spc="-105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030303"/>
                </a:solidFill>
                <a:latin typeface="Arial"/>
                <a:cs typeface="Arial"/>
              </a:rPr>
              <a:t>P2:</a:t>
            </a:r>
            <a:r>
              <a:rPr sz="2400" spc="45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00" spc="245" dirty="0">
                <a:solidFill>
                  <a:srgbClr val="030303"/>
                </a:solidFill>
                <a:latin typeface="Arial"/>
                <a:cs typeface="Arial"/>
              </a:rPr>
              <a:t>[</a:t>
            </a:r>
            <a:r>
              <a:rPr sz="2400" spc="-80" dirty="0">
                <a:solidFill>
                  <a:srgbClr val="030303"/>
                </a:solidFill>
                <a:latin typeface="Arial"/>
                <a:cs typeface="Arial"/>
              </a:rPr>
              <a:t>1</a:t>
            </a:r>
            <a:r>
              <a:rPr sz="2400" spc="65" dirty="0">
                <a:solidFill>
                  <a:srgbClr val="030303"/>
                </a:solidFill>
                <a:latin typeface="Arial"/>
                <a:cs typeface="Arial"/>
              </a:rPr>
              <a:t>]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835"/>
              </a:spcBef>
              <a:buClr>
                <a:srgbClr val="030303"/>
              </a:buClr>
              <a:buFont typeface="Arial"/>
              <a:buChar char="•"/>
              <a:tabLst>
                <a:tab pos="355600" algn="l"/>
              </a:tabLst>
            </a:pPr>
            <a:r>
              <a:rPr sz="2800" spc="40" dirty="0">
                <a:solidFill>
                  <a:srgbClr val="030303"/>
                </a:solidFill>
                <a:latin typeface="Arial"/>
                <a:cs typeface="Arial"/>
              </a:rPr>
              <a:t>data</a:t>
            </a:r>
            <a:r>
              <a:rPr sz="2800" spc="70" dirty="0">
                <a:solidFill>
                  <a:srgbClr val="030303"/>
                </a:solidFill>
                <a:latin typeface="Arial"/>
                <a:cs typeface="Arial"/>
              </a:rPr>
              <a:t>.</a:t>
            </a:r>
            <a:r>
              <a:rPr sz="2800" spc="-60" dirty="0">
                <a:solidFill>
                  <a:srgbClr val="030303"/>
                </a:solidFill>
                <a:latin typeface="Arial"/>
                <a:cs typeface="Arial"/>
              </a:rPr>
              <a:t>a</a:t>
            </a:r>
            <a:r>
              <a:rPr sz="2800" dirty="0">
                <a:solidFill>
                  <a:srgbClr val="030303"/>
                </a:solidFill>
                <a:latin typeface="Arial"/>
                <a:cs typeface="Arial"/>
              </a:rPr>
              <a:t>ggre</a:t>
            </a:r>
            <a:r>
              <a:rPr sz="2800" spc="40" dirty="0">
                <a:solidFill>
                  <a:srgbClr val="030303"/>
                </a:solidFill>
                <a:latin typeface="Arial"/>
                <a:cs typeface="Arial"/>
              </a:rPr>
              <a:t>g</a:t>
            </a:r>
            <a:r>
              <a:rPr sz="2800" spc="114" dirty="0">
                <a:solidFill>
                  <a:srgbClr val="030303"/>
                </a:solidFill>
                <a:latin typeface="Arial"/>
                <a:cs typeface="Arial"/>
              </a:rPr>
              <a:t>ate</a:t>
            </a:r>
            <a:r>
              <a:rPr sz="2800" spc="90" dirty="0">
                <a:solidFill>
                  <a:srgbClr val="030303"/>
                </a:solidFill>
                <a:latin typeface="Arial"/>
                <a:cs typeface="Arial"/>
              </a:rPr>
              <a:t>(</a:t>
            </a:r>
            <a:r>
              <a:rPr sz="2800" spc="-190" dirty="0">
                <a:solidFill>
                  <a:srgbClr val="030303"/>
                </a:solidFill>
                <a:latin typeface="Arial"/>
                <a:cs typeface="Arial"/>
              </a:rPr>
              <a:t>1</a:t>
            </a:r>
            <a:r>
              <a:rPr sz="2800" spc="575" dirty="0">
                <a:solidFill>
                  <a:srgbClr val="030303"/>
                </a:solidFill>
                <a:latin typeface="Arial"/>
                <a:cs typeface="Arial"/>
              </a:rPr>
              <a:t>,</a:t>
            </a:r>
            <a:r>
              <a:rPr sz="2800" spc="-490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800" spc="15" dirty="0">
                <a:solidFill>
                  <a:srgbClr val="030303"/>
                </a:solidFill>
                <a:latin typeface="Arial"/>
                <a:cs typeface="Arial"/>
              </a:rPr>
              <a:t>ad</a:t>
            </a:r>
            <a:r>
              <a:rPr sz="2800" spc="95" dirty="0">
                <a:solidFill>
                  <a:srgbClr val="030303"/>
                </a:solidFill>
                <a:latin typeface="Arial"/>
                <a:cs typeface="Arial"/>
              </a:rPr>
              <a:t>d</a:t>
            </a:r>
            <a:r>
              <a:rPr sz="2800" spc="790" dirty="0">
                <a:solidFill>
                  <a:srgbClr val="030303"/>
                </a:solidFill>
                <a:latin typeface="Arial"/>
                <a:cs typeface="Arial"/>
              </a:rPr>
              <a:t>,</a:t>
            </a:r>
            <a:r>
              <a:rPr sz="2800" spc="15" dirty="0">
                <a:solidFill>
                  <a:srgbClr val="030303"/>
                </a:solidFill>
                <a:latin typeface="Arial"/>
                <a:cs typeface="Arial"/>
              </a:rPr>
              <a:t>a</a:t>
            </a:r>
            <a:r>
              <a:rPr sz="2800" spc="40" dirty="0">
                <a:solidFill>
                  <a:srgbClr val="030303"/>
                </a:solidFill>
                <a:latin typeface="Arial"/>
                <a:cs typeface="Arial"/>
              </a:rPr>
              <a:t>dd)</a:t>
            </a:r>
            <a:endParaRPr sz="2800" dirty="0">
              <a:latin typeface="Arial"/>
              <a:cs typeface="Arial"/>
            </a:endParaRPr>
          </a:p>
          <a:p>
            <a:pPr marL="450850">
              <a:lnSpc>
                <a:spcPct val="100000"/>
              </a:lnSpc>
              <a:spcBef>
                <a:spcPts val="865"/>
              </a:spcBef>
            </a:pPr>
            <a:r>
              <a:rPr sz="2400" spc="1110" dirty="0">
                <a:solidFill>
                  <a:srgbClr val="030303"/>
                </a:solidFill>
                <a:latin typeface="Arial"/>
                <a:cs typeface="Arial"/>
              </a:rPr>
              <a:t>-</a:t>
            </a:r>
            <a:r>
              <a:rPr sz="2400" spc="-105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00" spc="425" dirty="0">
                <a:solidFill>
                  <a:srgbClr val="030303"/>
                </a:solidFill>
                <a:latin typeface="Arial"/>
                <a:cs typeface="Arial"/>
              </a:rPr>
              <a:t>Pl</a:t>
            </a:r>
            <a:r>
              <a:rPr sz="2400" spc="-300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00" spc="10" dirty="0">
                <a:solidFill>
                  <a:srgbClr val="030303"/>
                </a:solidFill>
                <a:latin typeface="Arial"/>
                <a:cs typeface="Arial"/>
              </a:rPr>
              <a:t>=&gt;</a:t>
            </a:r>
            <a:r>
              <a:rPr sz="2400" spc="75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00" spc="204" dirty="0">
                <a:solidFill>
                  <a:srgbClr val="030303"/>
                </a:solidFill>
                <a:latin typeface="Arial"/>
                <a:cs typeface="Arial"/>
              </a:rPr>
              <a:t>[</a:t>
            </a:r>
            <a:r>
              <a:rPr sz="2400" spc="-114" dirty="0">
                <a:solidFill>
                  <a:srgbClr val="030303"/>
                </a:solidFill>
                <a:latin typeface="Arial"/>
                <a:cs typeface="Arial"/>
              </a:rPr>
              <a:t>1</a:t>
            </a:r>
            <a:r>
              <a:rPr sz="2400" spc="65" dirty="0">
                <a:solidFill>
                  <a:srgbClr val="030303"/>
                </a:solidFill>
                <a:latin typeface="Arial"/>
                <a:cs typeface="Arial"/>
              </a:rPr>
              <a:t>]</a:t>
            </a:r>
            <a:r>
              <a:rPr sz="2400" spc="165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00" spc="10" dirty="0">
                <a:solidFill>
                  <a:srgbClr val="030303"/>
                </a:solidFill>
                <a:latin typeface="Arial"/>
                <a:cs typeface="Arial"/>
              </a:rPr>
              <a:t>=&gt;</a:t>
            </a:r>
            <a:r>
              <a:rPr sz="2400" spc="-150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030303"/>
                </a:solidFill>
                <a:latin typeface="Arial"/>
                <a:cs typeface="Arial"/>
              </a:rPr>
              <a:t>after</a:t>
            </a:r>
            <a:r>
              <a:rPr sz="2400" spc="180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00" spc="85" dirty="0">
                <a:solidFill>
                  <a:srgbClr val="030303"/>
                </a:solidFill>
                <a:latin typeface="Arial"/>
                <a:cs typeface="Arial"/>
              </a:rPr>
              <a:t>reduction</a:t>
            </a:r>
            <a:r>
              <a:rPr sz="2400" spc="50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00" spc="10" dirty="0">
                <a:solidFill>
                  <a:srgbClr val="030303"/>
                </a:solidFill>
                <a:latin typeface="Arial"/>
                <a:cs typeface="Arial"/>
              </a:rPr>
              <a:t>=&gt;</a:t>
            </a:r>
            <a:r>
              <a:rPr sz="2400" spc="75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00" spc="850" dirty="0">
                <a:solidFill>
                  <a:srgbClr val="030303"/>
                </a:solidFill>
                <a:latin typeface="Arial"/>
                <a:cs typeface="Arial"/>
              </a:rPr>
              <a:t>1</a:t>
            </a:r>
            <a:endParaRPr sz="2400" dirty="0">
              <a:latin typeface="Arial"/>
              <a:cs typeface="Arial"/>
            </a:endParaRPr>
          </a:p>
          <a:p>
            <a:pPr marL="450850">
              <a:lnSpc>
                <a:spcPct val="100000"/>
              </a:lnSpc>
              <a:spcBef>
                <a:spcPts val="720"/>
              </a:spcBef>
            </a:pPr>
            <a:r>
              <a:rPr sz="2400" spc="1110" dirty="0">
                <a:solidFill>
                  <a:srgbClr val="030303"/>
                </a:solidFill>
                <a:latin typeface="Arial"/>
                <a:cs typeface="Arial"/>
              </a:rPr>
              <a:t>-</a:t>
            </a:r>
            <a:r>
              <a:rPr sz="2400" spc="-105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00" spc="-90" dirty="0">
                <a:solidFill>
                  <a:srgbClr val="030303"/>
                </a:solidFill>
                <a:latin typeface="Arial"/>
                <a:cs typeface="Arial"/>
              </a:rPr>
              <a:t>P2</a:t>
            </a:r>
            <a:r>
              <a:rPr sz="2400" spc="-80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00" spc="10" dirty="0">
                <a:solidFill>
                  <a:srgbClr val="030303"/>
                </a:solidFill>
                <a:latin typeface="Arial"/>
                <a:cs typeface="Arial"/>
              </a:rPr>
              <a:t>=&gt;</a:t>
            </a:r>
            <a:r>
              <a:rPr sz="2400" spc="75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00" spc="204" dirty="0">
                <a:solidFill>
                  <a:srgbClr val="030303"/>
                </a:solidFill>
                <a:latin typeface="Arial"/>
                <a:cs typeface="Arial"/>
              </a:rPr>
              <a:t>[</a:t>
            </a:r>
            <a:r>
              <a:rPr sz="2400" spc="-114" dirty="0">
                <a:solidFill>
                  <a:srgbClr val="030303"/>
                </a:solidFill>
                <a:latin typeface="Arial"/>
                <a:cs typeface="Arial"/>
              </a:rPr>
              <a:t>1</a:t>
            </a:r>
            <a:r>
              <a:rPr sz="2400" spc="65" dirty="0">
                <a:solidFill>
                  <a:srgbClr val="030303"/>
                </a:solidFill>
                <a:latin typeface="Arial"/>
                <a:cs typeface="Arial"/>
              </a:rPr>
              <a:t>]</a:t>
            </a:r>
            <a:r>
              <a:rPr sz="2400" spc="90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00" spc="125" dirty="0">
                <a:solidFill>
                  <a:srgbClr val="030303"/>
                </a:solidFill>
                <a:latin typeface="Arial"/>
                <a:cs typeface="Arial"/>
              </a:rPr>
              <a:t>+</a:t>
            </a:r>
            <a:r>
              <a:rPr sz="2400" spc="40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00" spc="204" dirty="0">
                <a:solidFill>
                  <a:srgbClr val="030303"/>
                </a:solidFill>
                <a:latin typeface="Arial"/>
                <a:cs typeface="Arial"/>
              </a:rPr>
              <a:t>[</a:t>
            </a:r>
            <a:r>
              <a:rPr sz="2400" spc="-114" dirty="0">
                <a:solidFill>
                  <a:srgbClr val="030303"/>
                </a:solidFill>
                <a:latin typeface="Arial"/>
                <a:cs typeface="Arial"/>
              </a:rPr>
              <a:t>1</a:t>
            </a:r>
            <a:r>
              <a:rPr sz="2400" spc="65" dirty="0">
                <a:solidFill>
                  <a:srgbClr val="030303"/>
                </a:solidFill>
                <a:latin typeface="Arial"/>
                <a:cs typeface="Arial"/>
              </a:rPr>
              <a:t>]</a:t>
            </a:r>
            <a:r>
              <a:rPr sz="2400" spc="90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00" spc="40" dirty="0">
                <a:solidFill>
                  <a:srgbClr val="030303"/>
                </a:solidFill>
                <a:latin typeface="Arial"/>
                <a:cs typeface="Arial"/>
              </a:rPr>
              <a:t>=</a:t>
            </a:r>
            <a:r>
              <a:rPr sz="2400" spc="50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00" spc="245" dirty="0">
                <a:solidFill>
                  <a:srgbClr val="030303"/>
                </a:solidFill>
                <a:latin typeface="Arial"/>
                <a:cs typeface="Arial"/>
              </a:rPr>
              <a:t>[</a:t>
            </a:r>
            <a:r>
              <a:rPr sz="2400" spc="-155" dirty="0">
                <a:solidFill>
                  <a:srgbClr val="030303"/>
                </a:solidFill>
                <a:latin typeface="Arial"/>
                <a:cs typeface="Arial"/>
              </a:rPr>
              <a:t>1</a:t>
            </a:r>
            <a:r>
              <a:rPr sz="2400" spc="825" dirty="0">
                <a:solidFill>
                  <a:srgbClr val="030303"/>
                </a:solidFill>
                <a:latin typeface="Arial"/>
                <a:cs typeface="Arial"/>
              </a:rPr>
              <a:t>,</a:t>
            </a:r>
            <a:r>
              <a:rPr sz="2400" spc="10" dirty="0">
                <a:solidFill>
                  <a:srgbClr val="030303"/>
                </a:solidFill>
                <a:latin typeface="Arial"/>
                <a:cs typeface="Arial"/>
              </a:rPr>
              <a:t>1</a:t>
            </a:r>
            <a:r>
              <a:rPr sz="2400" spc="65" dirty="0">
                <a:solidFill>
                  <a:srgbClr val="030303"/>
                </a:solidFill>
                <a:latin typeface="Arial"/>
                <a:cs typeface="Arial"/>
              </a:rPr>
              <a:t>]</a:t>
            </a:r>
            <a:r>
              <a:rPr sz="2400" spc="90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00" spc="10" dirty="0">
                <a:solidFill>
                  <a:srgbClr val="030303"/>
                </a:solidFill>
                <a:latin typeface="Arial"/>
                <a:cs typeface="Arial"/>
              </a:rPr>
              <a:t>=&gt;</a:t>
            </a:r>
            <a:r>
              <a:rPr sz="2400" spc="-75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00" spc="-40" dirty="0">
                <a:solidFill>
                  <a:srgbClr val="030303"/>
                </a:solidFill>
                <a:latin typeface="Arial"/>
                <a:cs typeface="Arial"/>
              </a:rPr>
              <a:t>2</a:t>
            </a:r>
            <a:endParaRPr sz="2400" dirty="0">
              <a:latin typeface="Arial"/>
              <a:cs typeface="Arial"/>
            </a:endParaRPr>
          </a:p>
          <a:p>
            <a:pPr marL="450850">
              <a:lnSpc>
                <a:spcPct val="100000"/>
              </a:lnSpc>
              <a:spcBef>
                <a:spcPts val="795"/>
              </a:spcBef>
            </a:pPr>
            <a:r>
              <a:rPr sz="2400" spc="1110" dirty="0">
                <a:solidFill>
                  <a:srgbClr val="030303"/>
                </a:solidFill>
                <a:latin typeface="Arial"/>
                <a:cs typeface="Arial"/>
              </a:rPr>
              <a:t>-</a:t>
            </a:r>
            <a:r>
              <a:rPr sz="2400" spc="-330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00" spc="65" dirty="0">
                <a:solidFill>
                  <a:srgbClr val="030303"/>
                </a:solidFill>
                <a:latin typeface="Arial"/>
                <a:cs typeface="Arial"/>
              </a:rPr>
              <a:t>fina</a:t>
            </a:r>
            <a:r>
              <a:rPr sz="2400" spc="-345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00" spc="135" dirty="0">
                <a:solidFill>
                  <a:srgbClr val="030303"/>
                </a:solidFill>
                <a:latin typeface="Arial"/>
                <a:cs typeface="Arial"/>
              </a:rPr>
              <a:t>l</a:t>
            </a:r>
            <a:r>
              <a:rPr sz="2400" spc="350" dirty="0">
                <a:solidFill>
                  <a:srgbClr val="030303"/>
                </a:solidFill>
                <a:latin typeface="Arial"/>
                <a:cs typeface="Arial"/>
              </a:rPr>
              <a:t>:</a:t>
            </a:r>
            <a:r>
              <a:rPr sz="2400" spc="-270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00" spc="204" dirty="0">
                <a:solidFill>
                  <a:srgbClr val="030303"/>
                </a:solidFill>
                <a:latin typeface="Arial"/>
                <a:cs typeface="Arial"/>
              </a:rPr>
              <a:t>[</a:t>
            </a:r>
            <a:r>
              <a:rPr sz="2400" spc="-114" dirty="0">
                <a:solidFill>
                  <a:srgbClr val="030303"/>
                </a:solidFill>
                <a:latin typeface="Arial"/>
                <a:cs typeface="Arial"/>
              </a:rPr>
              <a:t>1</a:t>
            </a:r>
            <a:r>
              <a:rPr sz="2400" spc="65" dirty="0">
                <a:solidFill>
                  <a:srgbClr val="030303"/>
                </a:solidFill>
                <a:latin typeface="Arial"/>
                <a:cs typeface="Arial"/>
              </a:rPr>
              <a:t>]</a:t>
            </a:r>
            <a:r>
              <a:rPr sz="2400" spc="90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200" spc="85" dirty="0">
                <a:solidFill>
                  <a:srgbClr val="030303"/>
                </a:solidFill>
                <a:latin typeface="Times New Roman"/>
                <a:cs typeface="Times New Roman"/>
              </a:rPr>
              <a:t>+</a:t>
            </a:r>
            <a:r>
              <a:rPr sz="2200" dirty="0">
                <a:solidFill>
                  <a:srgbClr val="030303"/>
                </a:solidFill>
                <a:latin typeface="Times New Roman"/>
                <a:cs typeface="Times New Roman"/>
              </a:rPr>
              <a:t> </a:t>
            </a:r>
            <a:r>
              <a:rPr sz="2200" spc="-265" dirty="0">
                <a:solidFill>
                  <a:srgbClr val="030303"/>
                </a:solidFill>
                <a:latin typeface="Times New Roman"/>
                <a:cs typeface="Times New Roman"/>
              </a:rPr>
              <a:t> </a:t>
            </a:r>
            <a:r>
              <a:rPr sz="2400" spc="245" dirty="0">
                <a:solidFill>
                  <a:srgbClr val="030303"/>
                </a:solidFill>
                <a:latin typeface="Arial"/>
                <a:cs typeface="Arial"/>
              </a:rPr>
              <a:t>[</a:t>
            </a:r>
            <a:r>
              <a:rPr sz="2400" spc="-155" dirty="0">
                <a:solidFill>
                  <a:srgbClr val="030303"/>
                </a:solidFill>
                <a:latin typeface="Arial"/>
                <a:cs typeface="Arial"/>
              </a:rPr>
              <a:t>1</a:t>
            </a:r>
            <a:r>
              <a:rPr sz="2400" spc="750" dirty="0">
                <a:solidFill>
                  <a:srgbClr val="030303"/>
                </a:solidFill>
                <a:latin typeface="Arial"/>
                <a:cs typeface="Arial"/>
              </a:rPr>
              <a:t>,</a:t>
            </a:r>
            <a:r>
              <a:rPr sz="2400" spc="70" dirty="0">
                <a:solidFill>
                  <a:srgbClr val="030303"/>
                </a:solidFill>
                <a:latin typeface="Arial"/>
                <a:cs typeface="Arial"/>
              </a:rPr>
              <a:t>2]</a:t>
            </a:r>
            <a:r>
              <a:rPr sz="2400" spc="95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00" spc="10" dirty="0">
                <a:solidFill>
                  <a:srgbClr val="030303"/>
                </a:solidFill>
                <a:latin typeface="Arial"/>
                <a:cs typeface="Arial"/>
              </a:rPr>
              <a:t>=&gt;</a:t>
            </a:r>
            <a:r>
              <a:rPr sz="2400" spc="75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00" spc="204" dirty="0">
                <a:solidFill>
                  <a:srgbClr val="030303"/>
                </a:solidFill>
                <a:latin typeface="Arial"/>
                <a:cs typeface="Arial"/>
              </a:rPr>
              <a:t>[</a:t>
            </a:r>
            <a:r>
              <a:rPr sz="2400" spc="-190" dirty="0">
                <a:solidFill>
                  <a:srgbClr val="030303"/>
                </a:solidFill>
                <a:latin typeface="Arial"/>
                <a:cs typeface="Arial"/>
              </a:rPr>
              <a:t>1</a:t>
            </a:r>
            <a:r>
              <a:rPr sz="2400" spc="825" dirty="0">
                <a:solidFill>
                  <a:srgbClr val="030303"/>
                </a:solidFill>
                <a:latin typeface="Arial"/>
                <a:cs typeface="Arial"/>
              </a:rPr>
              <a:t>,</a:t>
            </a:r>
            <a:r>
              <a:rPr sz="2400" spc="-65" dirty="0">
                <a:solidFill>
                  <a:srgbClr val="030303"/>
                </a:solidFill>
                <a:latin typeface="Arial"/>
                <a:cs typeface="Arial"/>
              </a:rPr>
              <a:t>1</a:t>
            </a:r>
            <a:r>
              <a:rPr sz="2400" spc="750" dirty="0">
                <a:solidFill>
                  <a:srgbClr val="030303"/>
                </a:solidFill>
                <a:latin typeface="Arial"/>
                <a:cs typeface="Arial"/>
              </a:rPr>
              <a:t>,</a:t>
            </a:r>
            <a:r>
              <a:rPr sz="2400" spc="70" dirty="0">
                <a:solidFill>
                  <a:srgbClr val="030303"/>
                </a:solidFill>
                <a:latin typeface="Arial"/>
                <a:cs typeface="Arial"/>
              </a:rPr>
              <a:t>2]</a:t>
            </a:r>
            <a:r>
              <a:rPr sz="2400" spc="95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00" spc="10" dirty="0">
                <a:solidFill>
                  <a:srgbClr val="030303"/>
                </a:solidFill>
                <a:latin typeface="Arial"/>
                <a:cs typeface="Arial"/>
              </a:rPr>
              <a:t>=&gt;</a:t>
            </a:r>
            <a:r>
              <a:rPr sz="2400" spc="-150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00" spc="65" dirty="0">
                <a:solidFill>
                  <a:srgbClr val="030303"/>
                </a:solidFill>
                <a:latin typeface="Arial"/>
                <a:cs typeface="Arial"/>
              </a:rPr>
              <a:t>4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4FACA-C97B-FF44-9A2D-692719061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7872D4-6825-A746-AACC-2CB78F870E37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362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49776" y="584269"/>
            <a:ext cx="2846564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720" dirty="0">
                <a:solidFill>
                  <a:srgbClr val="050305"/>
                </a:solidFill>
                <a:latin typeface="Arial"/>
                <a:cs typeface="Arial"/>
              </a:rPr>
              <a:t>E</a:t>
            </a:r>
            <a:r>
              <a:rPr sz="4000" b="1" spc="-335" dirty="0">
                <a:solidFill>
                  <a:srgbClr val="050305"/>
                </a:solidFill>
                <a:latin typeface="Arial"/>
                <a:cs typeface="Arial"/>
              </a:rPr>
              <a:t>xa</a:t>
            </a:r>
            <a:r>
              <a:rPr sz="4000" b="1" spc="-545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4000" b="1" spc="-40" dirty="0">
                <a:solidFill>
                  <a:srgbClr val="050305"/>
                </a:solidFill>
                <a:latin typeface="Arial"/>
                <a:cs typeface="Arial"/>
              </a:rPr>
              <a:t>m</a:t>
            </a:r>
            <a:r>
              <a:rPr sz="4000" b="1" spc="225" dirty="0">
                <a:solidFill>
                  <a:srgbClr val="050305"/>
                </a:solidFill>
                <a:latin typeface="Arial"/>
                <a:cs typeface="Arial"/>
              </a:rPr>
              <a:t>p</a:t>
            </a:r>
            <a:r>
              <a:rPr sz="4000" b="1" spc="-175" dirty="0">
                <a:solidFill>
                  <a:srgbClr val="050305"/>
                </a:solidFill>
                <a:latin typeface="Arial"/>
                <a:cs typeface="Arial"/>
              </a:rPr>
              <a:t>l</a:t>
            </a:r>
            <a:r>
              <a:rPr sz="4000" b="1" spc="-90" dirty="0">
                <a:solidFill>
                  <a:srgbClr val="050305"/>
                </a:solidFill>
                <a:latin typeface="Arial"/>
                <a:cs typeface="Arial"/>
              </a:rPr>
              <a:t>e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2339" y="1734723"/>
            <a:ext cx="8283863" cy="32163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015" indent="-361315">
              <a:lnSpc>
                <a:spcPct val="100000"/>
              </a:lnSpc>
              <a:buClr>
                <a:srgbClr val="050305"/>
              </a:buClr>
              <a:buFont typeface="Arial"/>
              <a:buChar char="•"/>
              <a:tabLst>
                <a:tab pos="374650" algn="l"/>
              </a:tabLst>
            </a:pPr>
            <a:r>
              <a:rPr sz="2950" spc="-70" dirty="0">
                <a:solidFill>
                  <a:srgbClr val="050305"/>
                </a:solidFill>
                <a:latin typeface="Arial"/>
                <a:cs typeface="Arial"/>
              </a:rPr>
              <a:t>d</a:t>
            </a:r>
            <a:r>
              <a:rPr sz="2950" spc="100" dirty="0">
                <a:solidFill>
                  <a:srgbClr val="050305"/>
                </a:solidFill>
                <a:latin typeface="Arial"/>
                <a:cs typeface="Arial"/>
              </a:rPr>
              <a:t>a</a:t>
            </a:r>
            <a:r>
              <a:rPr sz="2950" spc="110" dirty="0">
                <a:solidFill>
                  <a:srgbClr val="050305"/>
                </a:solidFill>
                <a:latin typeface="Arial"/>
                <a:cs typeface="Arial"/>
              </a:rPr>
              <a:t>ta</a:t>
            </a:r>
            <a:r>
              <a:rPr sz="2950" spc="100" dirty="0">
                <a:solidFill>
                  <a:srgbClr val="050305"/>
                </a:solidFill>
                <a:latin typeface="Arial"/>
                <a:cs typeface="Arial"/>
              </a:rPr>
              <a:t>.</a:t>
            </a:r>
            <a:r>
              <a:rPr sz="2950" spc="-65" dirty="0">
                <a:solidFill>
                  <a:srgbClr val="050305"/>
                </a:solidFill>
                <a:latin typeface="Arial"/>
                <a:cs typeface="Arial"/>
              </a:rPr>
              <a:t>a</a:t>
            </a:r>
            <a:r>
              <a:rPr sz="2950" spc="10" dirty="0">
                <a:solidFill>
                  <a:srgbClr val="050305"/>
                </a:solidFill>
                <a:latin typeface="Arial"/>
                <a:cs typeface="Arial"/>
              </a:rPr>
              <a:t>ggre</a:t>
            </a:r>
            <a:r>
              <a:rPr sz="2950" spc="-15" dirty="0">
                <a:solidFill>
                  <a:srgbClr val="050305"/>
                </a:solidFill>
                <a:latin typeface="Arial"/>
                <a:cs typeface="Arial"/>
              </a:rPr>
              <a:t>g</a:t>
            </a:r>
            <a:r>
              <a:rPr sz="2950" spc="40" dirty="0">
                <a:solidFill>
                  <a:srgbClr val="050305"/>
                </a:solidFill>
                <a:latin typeface="Arial"/>
                <a:cs typeface="Arial"/>
              </a:rPr>
              <a:t>ate</a:t>
            </a:r>
            <a:r>
              <a:rPr sz="2950" spc="285" dirty="0">
                <a:solidFill>
                  <a:srgbClr val="050305"/>
                </a:solidFill>
                <a:latin typeface="Arial"/>
                <a:cs typeface="Arial"/>
              </a:rPr>
              <a:t>(</a:t>
            </a:r>
            <a:r>
              <a:rPr sz="2950" spc="-65" dirty="0">
                <a:solidFill>
                  <a:srgbClr val="050305"/>
                </a:solidFill>
                <a:latin typeface="Arial"/>
                <a:cs typeface="Arial"/>
              </a:rPr>
              <a:t>2</a:t>
            </a:r>
            <a:r>
              <a:rPr sz="2950" spc="605" dirty="0">
                <a:solidFill>
                  <a:srgbClr val="050305"/>
                </a:solidFill>
                <a:latin typeface="Arial"/>
                <a:cs typeface="Arial"/>
              </a:rPr>
              <a:t>,</a:t>
            </a:r>
            <a:r>
              <a:rPr sz="2950" spc="-515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2950" spc="-65" dirty="0">
                <a:solidFill>
                  <a:srgbClr val="050305"/>
                </a:solidFill>
                <a:latin typeface="Arial"/>
                <a:cs typeface="Arial"/>
              </a:rPr>
              <a:t>a</a:t>
            </a:r>
            <a:r>
              <a:rPr sz="2950" spc="80" dirty="0">
                <a:solidFill>
                  <a:srgbClr val="050305"/>
                </a:solidFill>
                <a:latin typeface="Arial"/>
                <a:cs typeface="Arial"/>
              </a:rPr>
              <a:t>d</a:t>
            </a:r>
            <a:r>
              <a:rPr sz="2950" spc="114" dirty="0">
                <a:solidFill>
                  <a:srgbClr val="050305"/>
                </a:solidFill>
                <a:latin typeface="Arial"/>
                <a:cs typeface="Arial"/>
              </a:rPr>
              <a:t>d</a:t>
            </a:r>
            <a:r>
              <a:rPr sz="2950" spc="810" dirty="0">
                <a:solidFill>
                  <a:srgbClr val="050305"/>
                </a:solidFill>
                <a:latin typeface="Arial"/>
                <a:cs typeface="Arial"/>
              </a:rPr>
              <a:t>,</a:t>
            </a:r>
            <a:r>
              <a:rPr sz="2950" spc="-560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2950" spc="-40" dirty="0">
                <a:solidFill>
                  <a:srgbClr val="050305"/>
                </a:solidFill>
                <a:latin typeface="Arial"/>
                <a:cs typeface="Arial"/>
              </a:rPr>
              <a:t>l</a:t>
            </a:r>
            <a:r>
              <a:rPr sz="2950" spc="114" dirty="0">
                <a:solidFill>
                  <a:srgbClr val="050305"/>
                </a:solidFill>
                <a:latin typeface="Arial"/>
                <a:cs typeface="Arial"/>
              </a:rPr>
              <a:t>a</a:t>
            </a:r>
            <a:r>
              <a:rPr sz="2950" spc="55" dirty="0">
                <a:solidFill>
                  <a:srgbClr val="050305"/>
                </a:solidFill>
                <a:latin typeface="Arial"/>
                <a:cs typeface="Arial"/>
              </a:rPr>
              <a:t>mbda</a:t>
            </a:r>
            <a:r>
              <a:rPr sz="2950" spc="275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2950" spc="-160" dirty="0">
                <a:solidFill>
                  <a:srgbClr val="050305"/>
                </a:solidFill>
                <a:latin typeface="Arial"/>
                <a:cs typeface="Arial"/>
              </a:rPr>
              <a:t>U</a:t>
            </a:r>
            <a:r>
              <a:rPr sz="2950" spc="755" dirty="0">
                <a:solidFill>
                  <a:srgbClr val="050305"/>
                </a:solidFill>
                <a:latin typeface="Arial"/>
                <a:cs typeface="Arial"/>
              </a:rPr>
              <a:t>,</a:t>
            </a:r>
            <a:r>
              <a:rPr sz="2950" spc="90" dirty="0">
                <a:solidFill>
                  <a:srgbClr val="050305"/>
                </a:solidFill>
                <a:latin typeface="Arial"/>
                <a:cs typeface="Arial"/>
              </a:rPr>
              <a:t>v:</a:t>
            </a:r>
            <a:r>
              <a:rPr sz="2950" spc="80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2950" spc="-45" dirty="0">
                <a:solidFill>
                  <a:srgbClr val="050305"/>
                </a:solidFill>
                <a:latin typeface="Arial"/>
                <a:cs typeface="Arial"/>
              </a:rPr>
              <a:t>U</a:t>
            </a:r>
            <a:r>
              <a:rPr sz="2950" spc="15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3900" spc="-125" dirty="0">
                <a:solidFill>
                  <a:srgbClr val="050305"/>
                </a:solidFill>
                <a:latin typeface="Arial"/>
                <a:cs typeface="Arial"/>
              </a:rPr>
              <a:t>*</a:t>
            </a:r>
            <a:r>
              <a:rPr sz="3900" spc="-190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2950" spc="-40" dirty="0">
                <a:solidFill>
                  <a:srgbClr val="050305"/>
                </a:solidFill>
                <a:latin typeface="Arial"/>
                <a:cs typeface="Arial"/>
              </a:rPr>
              <a:t>v)</a:t>
            </a:r>
            <a:endParaRPr sz="2950" dirty="0">
              <a:latin typeface="Arial"/>
              <a:cs typeface="Arial"/>
            </a:endParaRPr>
          </a:p>
          <a:p>
            <a:pPr marL="474345">
              <a:lnSpc>
                <a:spcPct val="100000"/>
              </a:lnSpc>
              <a:spcBef>
                <a:spcPts val="1040"/>
              </a:spcBef>
            </a:pPr>
            <a:r>
              <a:rPr sz="2450" spc="1195" dirty="0">
                <a:solidFill>
                  <a:srgbClr val="050305"/>
                </a:solidFill>
                <a:latin typeface="Arial"/>
                <a:cs typeface="Arial"/>
              </a:rPr>
              <a:t>-</a:t>
            </a:r>
            <a:r>
              <a:rPr sz="2450" spc="-10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2450" spc="490" dirty="0">
                <a:solidFill>
                  <a:srgbClr val="050305"/>
                </a:solidFill>
                <a:latin typeface="Arial"/>
                <a:cs typeface="Arial"/>
              </a:rPr>
              <a:t>Pl</a:t>
            </a:r>
            <a:r>
              <a:rPr sz="2450" spc="-300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2450" spc="55" dirty="0">
                <a:solidFill>
                  <a:srgbClr val="050305"/>
                </a:solidFill>
                <a:latin typeface="Arial"/>
                <a:cs typeface="Arial"/>
              </a:rPr>
              <a:t>=&gt;</a:t>
            </a:r>
            <a:r>
              <a:rPr sz="2450" spc="-45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2450" spc="95" dirty="0">
                <a:solidFill>
                  <a:srgbClr val="050305"/>
                </a:solidFill>
                <a:latin typeface="Arial"/>
                <a:cs typeface="Arial"/>
              </a:rPr>
              <a:t>2</a:t>
            </a:r>
            <a:endParaRPr sz="2450" dirty="0">
              <a:latin typeface="Arial"/>
              <a:cs typeface="Arial"/>
            </a:endParaRPr>
          </a:p>
          <a:p>
            <a:pPr marL="474345">
              <a:lnSpc>
                <a:spcPct val="100000"/>
              </a:lnSpc>
              <a:spcBef>
                <a:spcPts val="1235"/>
              </a:spcBef>
            </a:pPr>
            <a:r>
              <a:rPr sz="2700" spc="1265" dirty="0">
                <a:solidFill>
                  <a:srgbClr val="050305"/>
                </a:solidFill>
                <a:latin typeface="Times New Roman"/>
                <a:cs typeface="Times New Roman"/>
              </a:rPr>
              <a:t>-</a:t>
            </a:r>
            <a:r>
              <a:rPr sz="2700" spc="-155" dirty="0">
                <a:solidFill>
                  <a:srgbClr val="050305"/>
                </a:solidFill>
                <a:latin typeface="Times New Roman"/>
                <a:cs typeface="Times New Roman"/>
              </a:rPr>
              <a:t> </a:t>
            </a:r>
            <a:r>
              <a:rPr sz="2700" spc="-30" dirty="0">
                <a:solidFill>
                  <a:srgbClr val="050305"/>
                </a:solidFill>
                <a:latin typeface="Times New Roman"/>
                <a:cs typeface="Times New Roman"/>
              </a:rPr>
              <a:t>P2</a:t>
            </a:r>
            <a:r>
              <a:rPr sz="2700" spc="85" dirty="0">
                <a:solidFill>
                  <a:srgbClr val="050305"/>
                </a:solidFill>
                <a:latin typeface="Times New Roman"/>
                <a:cs typeface="Times New Roman"/>
              </a:rPr>
              <a:t> </a:t>
            </a:r>
            <a:r>
              <a:rPr sz="2450" spc="55" dirty="0">
                <a:solidFill>
                  <a:srgbClr val="050305"/>
                </a:solidFill>
                <a:latin typeface="Arial"/>
                <a:cs typeface="Arial"/>
              </a:rPr>
              <a:t>=&gt;</a:t>
            </a:r>
            <a:r>
              <a:rPr sz="2450" spc="-45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2450" spc="105" dirty="0">
                <a:solidFill>
                  <a:srgbClr val="050305"/>
                </a:solidFill>
                <a:latin typeface="Arial"/>
                <a:cs typeface="Arial"/>
              </a:rPr>
              <a:t>3</a:t>
            </a:r>
            <a:endParaRPr sz="2450" dirty="0">
              <a:latin typeface="Arial"/>
              <a:cs typeface="Arial"/>
            </a:endParaRPr>
          </a:p>
          <a:p>
            <a:pPr marL="474345">
              <a:lnSpc>
                <a:spcPct val="100000"/>
              </a:lnSpc>
              <a:spcBef>
                <a:spcPts val="250"/>
              </a:spcBef>
            </a:pPr>
            <a:r>
              <a:rPr sz="2500" spc="1180" dirty="0">
                <a:solidFill>
                  <a:srgbClr val="050305"/>
                </a:solidFill>
                <a:latin typeface="Arial"/>
                <a:cs typeface="Arial"/>
              </a:rPr>
              <a:t>-</a:t>
            </a:r>
            <a:r>
              <a:rPr sz="2500" spc="-25" dirty="0">
                <a:solidFill>
                  <a:srgbClr val="050305"/>
                </a:solidFill>
                <a:latin typeface="Arial"/>
                <a:cs typeface="Arial"/>
              </a:rPr>
              <a:t> Fin</a:t>
            </a:r>
            <a:r>
              <a:rPr sz="2500" spc="135" dirty="0">
                <a:solidFill>
                  <a:srgbClr val="050305"/>
                </a:solidFill>
                <a:latin typeface="Arial"/>
                <a:cs typeface="Arial"/>
              </a:rPr>
              <a:t>a</a:t>
            </a:r>
            <a:r>
              <a:rPr sz="2450" spc="20" dirty="0">
                <a:solidFill>
                  <a:srgbClr val="050305"/>
                </a:solidFill>
                <a:latin typeface="Arial"/>
                <a:cs typeface="Arial"/>
              </a:rPr>
              <a:t>I</a:t>
            </a:r>
            <a:r>
              <a:rPr sz="2450" spc="395" dirty="0">
                <a:solidFill>
                  <a:srgbClr val="050305"/>
                </a:solidFill>
                <a:latin typeface="Arial"/>
                <a:cs typeface="Arial"/>
              </a:rPr>
              <a:t>:</a:t>
            </a:r>
            <a:r>
              <a:rPr sz="2450" spc="-260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2450" spc="114" dirty="0">
                <a:solidFill>
                  <a:srgbClr val="050305"/>
                </a:solidFill>
                <a:latin typeface="Arial"/>
                <a:cs typeface="Arial"/>
              </a:rPr>
              <a:t>[2]</a:t>
            </a:r>
            <a:r>
              <a:rPr sz="2450" spc="10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2500" spc="55" dirty="0">
                <a:solidFill>
                  <a:srgbClr val="050305"/>
                </a:solidFill>
                <a:latin typeface="Arial"/>
                <a:cs typeface="Arial"/>
              </a:rPr>
              <a:t>+</a:t>
            </a:r>
            <a:r>
              <a:rPr sz="2500" spc="145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2450" spc="100" dirty="0">
                <a:solidFill>
                  <a:srgbClr val="050305"/>
                </a:solidFill>
                <a:latin typeface="Arial"/>
                <a:cs typeface="Arial"/>
              </a:rPr>
              <a:t>[</a:t>
            </a:r>
            <a:r>
              <a:rPr sz="2450" spc="60" dirty="0">
                <a:solidFill>
                  <a:srgbClr val="050305"/>
                </a:solidFill>
                <a:latin typeface="Arial"/>
                <a:cs typeface="Arial"/>
              </a:rPr>
              <a:t>2</a:t>
            </a:r>
            <a:r>
              <a:rPr sz="2450" spc="810" dirty="0">
                <a:solidFill>
                  <a:srgbClr val="050305"/>
                </a:solidFill>
                <a:latin typeface="Arial"/>
                <a:cs typeface="Arial"/>
              </a:rPr>
              <a:t>,</a:t>
            </a:r>
            <a:r>
              <a:rPr sz="2450" spc="80" dirty="0">
                <a:solidFill>
                  <a:srgbClr val="050305"/>
                </a:solidFill>
                <a:latin typeface="Arial"/>
                <a:cs typeface="Arial"/>
              </a:rPr>
              <a:t>3]</a:t>
            </a:r>
            <a:r>
              <a:rPr sz="2450" spc="175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2450" spc="55" dirty="0">
                <a:solidFill>
                  <a:srgbClr val="050305"/>
                </a:solidFill>
                <a:latin typeface="Arial"/>
                <a:cs typeface="Arial"/>
              </a:rPr>
              <a:t>=&gt;</a:t>
            </a:r>
            <a:r>
              <a:rPr sz="2450" spc="-45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2450" dirty="0">
                <a:solidFill>
                  <a:srgbClr val="050305"/>
                </a:solidFill>
                <a:latin typeface="Arial"/>
                <a:cs typeface="Arial"/>
              </a:rPr>
              <a:t>2</a:t>
            </a:r>
            <a:r>
              <a:rPr sz="2450" spc="170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3400" spc="-15" dirty="0">
                <a:solidFill>
                  <a:srgbClr val="050305"/>
                </a:solidFill>
                <a:latin typeface="Arial"/>
                <a:cs typeface="Arial"/>
              </a:rPr>
              <a:t>*</a:t>
            </a:r>
            <a:r>
              <a:rPr sz="3400" spc="-120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2450" spc="95" dirty="0">
                <a:solidFill>
                  <a:srgbClr val="050305"/>
                </a:solidFill>
                <a:latin typeface="Arial"/>
                <a:cs typeface="Arial"/>
              </a:rPr>
              <a:t>2</a:t>
            </a:r>
            <a:r>
              <a:rPr sz="2450" spc="150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3400" spc="-110" dirty="0">
                <a:solidFill>
                  <a:srgbClr val="050305"/>
                </a:solidFill>
                <a:latin typeface="Arial"/>
                <a:cs typeface="Arial"/>
              </a:rPr>
              <a:t>* </a:t>
            </a:r>
            <a:r>
              <a:rPr sz="2450" spc="10" dirty="0">
                <a:solidFill>
                  <a:srgbClr val="050305"/>
                </a:solidFill>
                <a:latin typeface="Arial"/>
                <a:cs typeface="Arial"/>
              </a:rPr>
              <a:t>3</a:t>
            </a:r>
            <a:r>
              <a:rPr sz="2450" spc="75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2450" spc="85" dirty="0">
                <a:solidFill>
                  <a:srgbClr val="050305"/>
                </a:solidFill>
                <a:latin typeface="Arial"/>
                <a:cs typeface="Arial"/>
              </a:rPr>
              <a:t>=</a:t>
            </a:r>
            <a:r>
              <a:rPr sz="2450" spc="80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2450" spc="60" dirty="0">
                <a:solidFill>
                  <a:srgbClr val="050305"/>
                </a:solidFill>
                <a:latin typeface="Arial"/>
                <a:cs typeface="Arial"/>
              </a:rPr>
              <a:t>1</a:t>
            </a:r>
            <a:r>
              <a:rPr sz="2450" dirty="0">
                <a:solidFill>
                  <a:srgbClr val="050305"/>
                </a:solidFill>
                <a:latin typeface="Arial"/>
                <a:cs typeface="Arial"/>
              </a:rPr>
              <a:t>2</a:t>
            </a:r>
            <a:endParaRPr sz="2450" dirty="0">
              <a:latin typeface="Arial"/>
              <a:cs typeface="Arial"/>
            </a:endParaRPr>
          </a:p>
          <a:p>
            <a:pPr marL="966469" marR="5080" indent="19685">
              <a:lnSpc>
                <a:spcPct val="121200"/>
              </a:lnSpc>
              <a:spcBef>
                <a:spcPts val="450"/>
              </a:spcBef>
            </a:pPr>
            <a:r>
              <a:rPr sz="2500" spc="-50" dirty="0">
                <a:solidFill>
                  <a:srgbClr val="050305"/>
                </a:solidFill>
                <a:latin typeface="Arial"/>
                <a:cs typeface="Arial"/>
              </a:rPr>
              <a:t>(</a:t>
            </a:r>
            <a:r>
              <a:rPr sz="2500" spc="160" dirty="0">
                <a:solidFill>
                  <a:srgbClr val="050305"/>
                </a:solidFill>
                <a:latin typeface="Arial"/>
                <a:cs typeface="Arial"/>
              </a:rPr>
              <a:t>w</a:t>
            </a:r>
            <a:r>
              <a:rPr sz="2500" spc="-370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2500" spc="85" dirty="0">
                <a:solidFill>
                  <a:srgbClr val="050305"/>
                </a:solidFill>
                <a:latin typeface="Arial"/>
                <a:cs typeface="Arial"/>
              </a:rPr>
              <a:t>here</a:t>
            </a:r>
            <a:r>
              <a:rPr sz="2500" spc="120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2500" spc="155" dirty="0">
                <a:solidFill>
                  <a:srgbClr val="050305"/>
                </a:solidFill>
                <a:latin typeface="Arial"/>
                <a:cs typeface="Arial"/>
              </a:rPr>
              <a:t>[2]</a:t>
            </a:r>
            <a:r>
              <a:rPr sz="2500" spc="60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050305"/>
                </a:solidFill>
                <a:latin typeface="Arial"/>
                <a:cs typeface="Arial"/>
              </a:rPr>
              <a:t>i</a:t>
            </a:r>
            <a:r>
              <a:rPr sz="2500" spc="-175" dirty="0">
                <a:solidFill>
                  <a:srgbClr val="050305"/>
                </a:solidFill>
                <a:latin typeface="Arial"/>
                <a:cs typeface="Arial"/>
              </a:rPr>
              <a:t>s</a:t>
            </a:r>
            <a:r>
              <a:rPr sz="2500" spc="45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050305"/>
                </a:solidFill>
                <a:latin typeface="Arial"/>
                <a:cs typeface="Arial"/>
              </a:rPr>
              <a:t>zero</a:t>
            </a:r>
            <a:r>
              <a:rPr sz="2500" spc="45" dirty="0">
                <a:solidFill>
                  <a:srgbClr val="050305"/>
                </a:solidFill>
                <a:latin typeface="Arial"/>
                <a:cs typeface="Arial"/>
              </a:rPr>
              <a:t>V</a:t>
            </a:r>
            <a:r>
              <a:rPr sz="2500" spc="-125" dirty="0">
                <a:solidFill>
                  <a:srgbClr val="050305"/>
                </a:solidFill>
                <a:latin typeface="Arial"/>
                <a:cs typeface="Arial"/>
              </a:rPr>
              <a:t>a</a:t>
            </a:r>
            <a:r>
              <a:rPr sz="2500" spc="-459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050305"/>
                </a:solidFill>
                <a:latin typeface="Arial"/>
                <a:cs typeface="Arial"/>
              </a:rPr>
              <a:t>l</a:t>
            </a:r>
            <a:r>
              <a:rPr sz="2500" spc="150" dirty="0">
                <a:solidFill>
                  <a:srgbClr val="050305"/>
                </a:solidFill>
                <a:latin typeface="Arial"/>
                <a:cs typeface="Arial"/>
              </a:rPr>
              <a:t>u</a:t>
            </a:r>
            <a:r>
              <a:rPr sz="2500" spc="65" dirty="0">
                <a:solidFill>
                  <a:srgbClr val="050305"/>
                </a:solidFill>
                <a:latin typeface="Arial"/>
                <a:cs typeface="Arial"/>
              </a:rPr>
              <a:t>e</a:t>
            </a:r>
            <a:r>
              <a:rPr sz="2500" spc="875" dirty="0">
                <a:solidFill>
                  <a:srgbClr val="050305"/>
                </a:solidFill>
                <a:latin typeface="Arial"/>
                <a:cs typeface="Arial"/>
              </a:rPr>
              <a:t>,</a:t>
            </a:r>
            <a:r>
              <a:rPr sz="2500" spc="90" dirty="0">
                <a:solidFill>
                  <a:srgbClr val="050305"/>
                </a:solidFill>
                <a:latin typeface="Arial"/>
                <a:cs typeface="Arial"/>
              </a:rPr>
              <a:t>[</a:t>
            </a:r>
            <a:r>
              <a:rPr sz="2500" spc="30" dirty="0">
                <a:solidFill>
                  <a:srgbClr val="050305"/>
                </a:solidFill>
                <a:latin typeface="Arial"/>
                <a:cs typeface="Arial"/>
              </a:rPr>
              <a:t>2</a:t>
            </a:r>
            <a:r>
              <a:rPr sz="2500" spc="90" dirty="0">
                <a:solidFill>
                  <a:srgbClr val="050305"/>
                </a:solidFill>
                <a:latin typeface="Arial"/>
                <a:cs typeface="Arial"/>
              </a:rPr>
              <a:t>,</a:t>
            </a:r>
            <a:r>
              <a:rPr sz="2500" spc="100" dirty="0">
                <a:solidFill>
                  <a:srgbClr val="050305"/>
                </a:solidFill>
                <a:latin typeface="Arial"/>
                <a:cs typeface="Arial"/>
              </a:rPr>
              <a:t>3]</a:t>
            </a:r>
            <a:r>
              <a:rPr sz="2500" spc="155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050305"/>
                </a:solidFill>
                <a:latin typeface="Arial"/>
                <a:cs typeface="Arial"/>
              </a:rPr>
              <a:t>i</a:t>
            </a:r>
            <a:r>
              <a:rPr sz="2500" spc="-90" dirty="0">
                <a:solidFill>
                  <a:srgbClr val="050305"/>
                </a:solidFill>
                <a:latin typeface="Arial"/>
                <a:cs typeface="Arial"/>
              </a:rPr>
              <a:t>s</a:t>
            </a:r>
            <a:r>
              <a:rPr sz="2500" spc="-40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2500" spc="185" dirty="0">
                <a:solidFill>
                  <a:srgbClr val="050305"/>
                </a:solidFill>
                <a:latin typeface="Arial"/>
                <a:cs typeface="Arial"/>
              </a:rPr>
              <a:t>the</a:t>
            </a:r>
            <a:r>
              <a:rPr sz="2500" spc="145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2500" spc="70" dirty="0">
                <a:solidFill>
                  <a:srgbClr val="050305"/>
                </a:solidFill>
                <a:latin typeface="Arial"/>
                <a:cs typeface="Arial"/>
              </a:rPr>
              <a:t>li</a:t>
            </a:r>
            <a:r>
              <a:rPr sz="2500" dirty="0">
                <a:solidFill>
                  <a:srgbClr val="050305"/>
                </a:solidFill>
                <a:latin typeface="Arial"/>
                <a:cs typeface="Arial"/>
              </a:rPr>
              <a:t>st</a:t>
            </a:r>
            <a:r>
              <a:rPr sz="2500" spc="110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2500" spc="145" dirty="0">
                <a:solidFill>
                  <a:srgbClr val="050305"/>
                </a:solidFill>
                <a:latin typeface="Arial"/>
                <a:cs typeface="Arial"/>
              </a:rPr>
              <a:t>of</a:t>
            </a:r>
            <a:r>
              <a:rPr sz="2500" spc="-85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2500" spc="-15" dirty="0">
                <a:solidFill>
                  <a:srgbClr val="050305"/>
                </a:solidFill>
                <a:latin typeface="Arial"/>
                <a:cs typeface="Arial"/>
              </a:rPr>
              <a:t>va</a:t>
            </a:r>
            <a:r>
              <a:rPr sz="2500" spc="-385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050305"/>
                </a:solidFill>
                <a:latin typeface="Arial"/>
                <a:cs typeface="Arial"/>
              </a:rPr>
              <a:t>lues</a:t>
            </a:r>
            <a:r>
              <a:rPr sz="2500" spc="40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2500" spc="175" dirty="0">
                <a:solidFill>
                  <a:srgbClr val="050305"/>
                </a:solidFill>
                <a:latin typeface="Arial"/>
                <a:cs typeface="Arial"/>
              </a:rPr>
              <a:t>from</a:t>
            </a:r>
            <a:r>
              <a:rPr sz="2500" spc="275" dirty="0">
                <a:solidFill>
                  <a:srgbClr val="050305"/>
                </a:solidFill>
                <a:latin typeface="Arial"/>
                <a:cs typeface="Arial"/>
              </a:rPr>
              <a:t> </a:t>
            </a:r>
            <a:r>
              <a:rPr sz="2500" spc="-15" dirty="0">
                <a:solidFill>
                  <a:srgbClr val="050305"/>
                </a:solidFill>
                <a:latin typeface="Arial"/>
                <a:cs typeface="Arial"/>
              </a:rPr>
              <a:t>p</a:t>
            </a:r>
            <a:r>
              <a:rPr sz="2500" spc="150" dirty="0">
                <a:solidFill>
                  <a:srgbClr val="050305"/>
                </a:solidFill>
                <a:latin typeface="Arial"/>
                <a:cs typeface="Arial"/>
              </a:rPr>
              <a:t>a</a:t>
            </a:r>
            <a:r>
              <a:rPr sz="2500" spc="250" dirty="0">
                <a:solidFill>
                  <a:srgbClr val="050305"/>
                </a:solidFill>
                <a:latin typeface="Arial"/>
                <a:cs typeface="Arial"/>
              </a:rPr>
              <a:t>rt</a:t>
            </a:r>
            <a:r>
              <a:rPr sz="2500" spc="5" dirty="0">
                <a:solidFill>
                  <a:srgbClr val="050305"/>
                </a:solidFill>
                <a:latin typeface="Arial"/>
                <a:cs typeface="Arial"/>
              </a:rPr>
              <a:t>i</a:t>
            </a:r>
            <a:r>
              <a:rPr sz="2500" spc="290" dirty="0">
                <a:solidFill>
                  <a:srgbClr val="050305"/>
                </a:solidFill>
                <a:latin typeface="Arial"/>
                <a:cs typeface="Arial"/>
              </a:rPr>
              <a:t>t</a:t>
            </a:r>
            <a:r>
              <a:rPr sz="2500" spc="185" dirty="0">
                <a:solidFill>
                  <a:srgbClr val="050305"/>
                </a:solidFill>
                <a:latin typeface="Arial"/>
                <a:cs typeface="Arial"/>
              </a:rPr>
              <a:t>i</a:t>
            </a:r>
            <a:r>
              <a:rPr sz="2500" spc="35" dirty="0">
                <a:solidFill>
                  <a:srgbClr val="050305"/>
                </a:solidFill>
                <a:latin typeface="Arial"/>
                <a:cs typeface="Arial"/>
              </a:rPr>
              <a:t>ons)</a:t>
            </a:r>
            <a:endParaRPr sz="2500" dirty="0">
              <a:latin typeface="Arial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252E9-169A-2642-B391-1785E9F72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7872D4-6825-A746-AACC-2CB78F870E37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2470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40" dirty="0"/>
              <a:t>Comm</a:t>
            </a:r>
            <a:r>
              <a:rPr spc="125" dirty="0"/>
              <a:t>o</a:t>
            </a:r>
            <a:r>
              <a:rPr spc="150" dirty="0"/>
              <a:t>n</a:t>
            </a:r>
            <a:r>
              <a:rPr spc="45" dirty="0"/>
              <a:t> </a:t>
            </a:r>
            <a:r>
              <a:rPr spc="10" dirty="0"/>
              <a:t>Transformations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7704" y="1840022"/>
            <a:ext cx="7321293" cy="4213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190" dirty="0">
                <a:latin typeface="Times New Roman"/>
                <a:cs typeface="Times New Roman"/>
              </a:rPr>
              <a:t>m</a:t>
            </a:r>
            <a:r>
              <a:rPr sz="2800" spc="114" dirty="0">
                <a:latin typeface="Times New Roman"/>
                <a:cs typeface="Times New Roman"/>
              </a:rPr>
              <a:t>a</a:t>
            </a:r>
            <a:r>
              <a:rPr sz="2800" spc="35" dirty="0">
                <a:latin typeface="Times New Roman"/>
                <a:cs typeface="Times New Roman"/>
              </a:rPr>
              <a:t>p(</a:t>
            </a:r>
            <a:r>
              <a:rPr sz="2800" spc="30" dirty="0">
                <a:latin typeface="Times New Roman"/>
                <a:cs typeface="Times New Roman"/>
              </a:rPr>
              <a:t>func</a:t>
            </a:r>
            <a:r>
              <a:rPr sz="2800" spc="-125" dirty="0">
                <a:latin typeface="Times New Roman"/>
                <a:cs typeface="Times New Roman"/>
              </a:rPr>
              <a:t>)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190" dirty="0">
                <a:latin typeface="Times New Roman"/>
                <a:cs typeface="Times New Roman"/>
              </a:rPr>
              <a:t>m</a:t>
            </a:r>
            <a:r>
              <a:rPr sz="2800" spc="114" dirty="0">
                <a:latin typeface="Times New Roman"/>
                <a:cs typeface="Times New Roman"/>
              </a:rPr>
              <a:t>a</a:t>
            </a:r>
            <a:r>
              <a:rPr sz="2800" spc="-60" dirty="0">
                <a:latin typeface="Times New Roman"/>
                <a:cs typeface="Times New Roman"/>
              </a:rPr>
              <a:t>p</a:t>
            </a:r>
            <a:r>
              <a:rPr sz="2800" spc="-75" dirty="0">
                <a:latin typeface="Times New Roman"/>
                <a:cs typeface="Times New Roman"/>
              </a:rPr>
              <a:t>V</a:t>
            </a:r>
            <a:r>
              <a:rPr sz="2800" spc="75" dirty="0">
                <a:latin typeface="Times New Roman"/>
                <a:cs typeface="Times New Roman"/>
              </a:rPr>
              <a:t>alu</a:t>
            </a:r>
            <a:r>
              <a:rPr sz="2800" spc="90" dirty="0">
                <a:latin typeface="Times New Roman"/>
                <a:cs typeface="Times New Roman"/>
              </a:rPr>
              <a:t>e</a:t>
            </a:r>
            <a:r>
              <a:rPr sz="2800" spc="30" dirty="0">
                <a:latin typeface="Times New Roman"/>
                <a:cs typeface="Times New Roman"/>
              </a:rPr>
              <a:t>s</a:t>
            </a:r>
            <a:r>
              <a:rPr sz="2800" spc="-130" dirty="0">
                <a:latin typeface="Times New Roman"/>
                <a:cs typeface="Times New Roman"/>
              </a:rPr>
              <a:t>(</a:t>
            </a:r>
            <a:r>
              <a:rPr sz="2800" spc="30" dirty="0">
                <a:latin typeface="Times New Roman"/>
                <a:cs typeface="Times New Roman"/>
              </a:rPr>
              <a:t>func</a:t>
            </a:r>
            <a:r>
              <a:rPr sz="2800" spc="-125" dirty="0">
                <a:latin typeface="Times New Roman"/>
                <a:cs typeface="Times New Roman"/>
              </a:rPr>
              <a:t>)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5" dirty="0">
                <a:latin typeface="Times New Roman"/>
                <a:cs typeface="Times New Roman"/>
              </a:rPr>
              <a:t>f</a:t>
            </a:r>
            <a:r>
              <a:rPr sz="2800" spc="-120" dirty="0">
                <a:latin typeface="Times New Roman"/>
                <a:cs typeface="Times New Roman"/>
              </a:rPr>
              <a:t>i</a:t>
            </a:r>
            <a:r>
              <a:rPr sz="2800" spc="35" dirty="0">
                <a:latin typeface="Times New Roman"/>
                <a:cs typeface="Times New Roman"/>
              </a:rPr>
              <a:t>lte</a:t>
            </a:r>
            <a:r>
              <a:rPr sz="2800" spc="40" dirty="0">
                <a:latin typeface="Times New Roman"/>
                <a:cs typeface="Times New Roman"/>
              </a:rPr>
              <a:t>r</a:t>
            </a:r>
            <a:r>
              <a:rPr sz="2800" spc="-135" dirty="0">
                <a:latin typeface="Times New Roman"/>
                <a:cs typeface="Times New Roman"/>
              </a:rPr>
              <a:t>(</a:t>
            </a:r>
            <a:r>
              <a:rPr sz="2800" spc="30" dirty="0">
                <a:latin typeface="Times New Roman"/>
                <a:cs typeface="Times New Roman"/>
              </a:rPr>
              <a:t>func</a:t>
            </a:r>
            <a:r>
              <a:rPr sz="2800" spc="-125" dirty="0">
                <a:latin typeface="Times New Roman"/>
                <a:cs typeface="Times New Roman"/>
              </a:rPr>
              <a:t>)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5" dirty="0">
                <a:latin typeface="Times New Roman"/>
                <a:cs typeface="Times New Roman"/>
              </a:rPr>
              <a:t>f</a:t>
            </a:r>
            <a:r>
              <a:rPr sz="2800" spc="-120" dirty="0">
                <a:latin typeface="Times New Roman"/>
                <a:cs typeface="Times New Roman"/>
              </a:rPr>
              <a:t>l</a:t>
            </a:r>
            <a:r>
              <a:rPr sz="2800" spc="40" dirty="0">
                <a:latin typeface="Times New Roman"/>
                <a:cs typeface="Times New Roman"/>
              </a:rPr>
              <a:t>at</a:t>
            </a:r>
            <a:r>
              <a:rPr sz="2800" spc="100" dirty="0">
                <a:latin typeface="Times New Roman"/>
                <a:cs typeface="Times New Roman"/>
              </a:rPr>
              <a:t>M</a:t>
            </a:r>
            <a:r>
              <a:rPr sz="2800" spc="170" dirty="0">
                <a:latin typeface="Times New Roman"/>
                <a:cs typeface="Times New Roman"/>
              </a:rPr>
              <a:t>ap</a:t>
            </a:r>
            <a:r>
              <a:rPr sz="2800" spc="-130" dirty="0">
                <a:latin typeface="Times New Roman"/>
                <a:cs typeface="Times New Roman"/>
              </a:rPr>
              <a:t>(</a:t>
            </a:r>
            <a:r>
              <a:rPr sz="2800" spc="30" dirty="0">
                <a:latin typeface="Times New Roman"/>
                <a:cs typeface="Times New Roman"/>
              </a:rPr>
              <a:t>func</a:t>
            </a:r>
            <a:r>
              <a:rPr sz="2800" spc="-125" dirty="0">
                <a:latin typeface="Times New Roman"/>
                <a:cs typeface="Times New Roman"/>
              </a:rPr>
              <a:t>)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114" dirty="0">
                <a:latin typeface="Times New Roman"/>
                <a:cs typeface="Times New Roman"/>
              </a:rPr>
              <a:t>re</a:t>
            </a:r>
            <a:r>
              <a:rPr sz="2800" spc="160" dirty="0">
                <a:latin typeface="Times New Roman"/>
                <a:cs typeface="Times New Roman"/>
              </a:rPr>
              <a:t>d</a:t>
            </a:r>
            <a:r>
              <a:rPr sz="2800" spc="-65" dirty="0">
                <a:latin typeface="Times New Roman"/>
                <a:cs typeface="Times New Roman"/>
              </a:rPr>
              <a:t>uceByK</a:t>
            </a:r>
            <a:r>
              <a:rPr sz="2800" spc="-45" dirty="0">
                <a:latin typeface="Times New Roman"/>
                <a:cs typeface="Times New Roman"/>
              </a:rPr>
              <a:t>e</a:t>
            </a:r>
            <a:r>
              <a:rPr sz="2800" spc="-120" dirty="0">
                <a:latin typeface="Times New Roman"/>
                <a:cs typeface="Times New Roman"/>
              </a:rPr>
              <a:t>y</a:t>
            </a:r>
            <a:r>
              <a:rPr sz="2800" spc="-130" dirty="0">
                <a:latin typeface="Times New Roman"/>
                <a:cs typeface="Times New Roman"/>
              </a:rPr>
              <a:t>(</a:t>
            </a:r>
            <a:r>
              <a:rPr sz="2800" spc="30" dirty="0">
                <a:latin typeface="Times New Roman"/>
                <a:cs typeface="Times New Roman"/>
              </a:rPr>
              <a:t>func</a:t>
            </a:r>
            <a:r>
              <a:rPr sz="2800" spc="-95" dirty="0">
                <a:latin typeface="Times New Roman"/>
                <a:cs typeface="Times New Roman"/>
              </a:rPr>
              <a:t>,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spc="-125" dirty="0">
                <a:latin typeface="Times New Roman"/>
                <a:cs typeface="Times New Roman"/>
              </a:rPr>
              <a:t>[</a:t>
            </a:r>
            <a:r>
              <a:rPr sz="2800" spc="25" dirty="0">
                <a:latin typeface="Times New Roman"/>
                <a:cs typeface="Times New Roman"/>
              </a:rPr>
              <a:t>numTas</a:t>
            </a:r>
            <a:r>
              <a:rPr sz="2800" spc="35" dirty="0">
                <a:latin typeface="Times New Roman"/>
                <a:cs typeface="Times New Roman"/>
              </a:rPr>
              <a:t>k</a:t>
            </a:r>
            <a:r>
              <a:rPr sz="2800" spc="45" dirty="0">
                <a:latin typeface="Times New Roman"/>
                <a:cs typeface="Times New Roman"/>
              </a:rPr>
              <a:t>s</a:t>
            </a:r>
            <a:r>
              <a:rPr sz="2800" spc="-130" dirty="0">
                <a:latin typeface="Times New Roman"/>
                <a:cs typeface="Times New Roman"/>
              </a:rPr>
              <a:t>])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120" dirty="0">
                <a:latin typeface="Times New Roman"/>
                <a:cs typeface="Times New Roman"/>
              </a:rPr>
              <a:t>gr</a:t>
            </a:r>
            <a:r>
              <a:rPr sz="2800" spc="160" dirty="0">
                <a:latin typeface="Times New Roman"/>
                <a:cs typeface="Times New Roman"/>
              </a:rPr>
              <a:t>o</a:t>
            </a:r>
            <a:r>
              <a:rPr sz="2800" spc="-114" dirty="0">
                <a:latin typeface="Times New Roman"/>
                <a:cs typeface="Times New Roman"/>
              </a:rPr>
              <a:t>upByK</a:t>
            </a:r>
            <a:r>
              <a:rPr sz="2800" spc="35" dirty="0">
                <a:latin typeface="Times New Roman"/>
                <a:cs typeface="Times New Roman"/>
              </a:rPr>
              <a:t>e</a:t>
            </a:r>
            <a:r>
              <a:rPr sz="2800" spc="30" dirty="0">
                <a:latin typeface="Times New Roman"/>
                <a:cs typeface="Times New Roman"/>
              </a:rPr>
              <a:t>y</a:t>
            </a:r>
            <a:r>
              <a:rPr sz="2800" spc="-130" dirty="0">
                <a:latin typeface="Times New Roman"/>
                <a:cs typeface="Times New Roman"/>
              </a:rPr>
              <a:t>([</a:t>
            </a:r>
            <a:r>
              <a:rPr sz="2800" spc="25" dirty="0">
                <a:latin typeface="Times New Roman"/>
                <a:cs typeface="Times New Roman"/>
              </a:rPr>
              <a:t>numTas</a:t>
            </a:r>
            <a:r>
              <a:rPr sz="2800" spc="35" dirty="0">
                <a:latin typeface="Times New Roman"/>
                <a:cs typeface="Times New Roman"/>
              </a:rPr>
              <a:t>k</a:t>
            </a:r>
            <a:r>
              <a:rPr sz="2800" spc="50" dirty="0">
                <a:latin typeface="Times New Roman"/>
                <a:cs typeface="Times New Roman"/>
              </a:rPr>
              <a:t>s</a:t>
            </a:r>
            <a:r>
              <a:rPr sz="2800" spc="-130" dirty="0">
                <a:latin typeface="Times New Roman"/>
                <a:cs typeface="Times New Roman"/>
              </a:rPr>
              <a:t>])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100" dirty="0">
                <a:latin typeface="Times New Roman"/>
                <a:cs typeface="Times New Roman"/>
              </a:rPr>
              <a:t>s</a:t>
            </a:r>
            <a:r>
              <a:rPr sz="2800" spc="150" dirty="0">
                <a:latin typeface="Times New Roman"/>
                <a:cs typeface="Times New Roman"/>
              </a:rPr>
              <a:t>o</a:t>
            </a:r>
            <a:r>
              <a:rPr sz="2800" spc="-100" dirty="0">
                <a:latin typeface="Times New Roman"/>
                <a:cs typeface="Times New Roman"/>
              </a:rPr>
              <a:t>rtByKe</a:t>
            </a:r>
            <a:r>
              <a:rPr sz="2800" spc="-114" dirty="0">
                <a:latin typeface="Times New Roman"/>
                <a:cs typeface="Times New Roman"/>
              </a:rPr>
              <a:t>y</a:t>
            </a:r>
            <a:r>
              <a:rPr sz="2800" spc="-130" dirty="0">
                <a:latin typeface="Times New Roman"/>
                <a:cs typeface="Times New Roman"/>
              </a:rPr>
              <a:t>([</a:t>
            </a:r>
            <a:r>
              <a:rPr sz="2800" spc="70" dirty="0">
                <a:latin typeface="Times New Roman"/>
                <a:cs typeface="Times New Roman"/>
              </a:rPr>
              <a:t>as</a:t>
            </a:r>
            <a:r>
              <a:rPr sz="2800" spc="65" dirty="0">
                <a:latin typeface="Times New Roman"/>
                <a:cs typeface="Times New Roman"/>
              </a:rPr>
              <a:t>c</a:t>
            </a:r>
            <a:r>
              <a:rPr sz="2800" spc="-110" dirty="0">
                <a:latin typeface="Times New Roman"/>
                <a:cs typeface="Times New Roman"/>
              </a:rPr>
              <a:t>],</a:t>
            </a:r>
            <a:r>
              <a:rPr sz="2800" spc="50" dirty="0">
                <a:latin typeface="Times New Roman"/>
                <a:cs typeface="Times New Roman"/>
              </a:rPr>
              <a:t> </a:t>
            </a:r>
            <a:r>
              <a:rPr sz="2800" spc="-125" dirty="0">
                <a:latin typeface="Times New Roman"/>
                <a:cs typeface="Times New Roman"/>
              </a:rPr>
              <a:t>[</a:t>
            </a:r>
            <a:r>
              <a:rPr sz="2800" spc="135" dirty="0">
                <a:latin typeface="Times New Roman"/>
                <a:cs typeface="Times New Roman"/>
              </a:rPr>
              <a:t>n</a:t>
            </a:r>
            <a:r>
              <a:rPr sz="2800" spc="130" dirty="0">
                <a:latin typeface="Times New Roman"/>
                <a:cs typeface="Times New Roman"/>
              </a:rPr>
              <a:t>u</a:t>
            </a:r>
            <a:r>
              <a:rPr sz="2800" spc="-5" dirty="0">
                <a:latin typeface="Times New Roman"/>
                <a:cs typeface="Times New Roman"/>
              </a:rPr>
              <a:t>mTas</a:t>
            </a:r>
            <a:r>
              <a:rPr sz="2800" spc="10" dirty="0">
                <a:latin typeface="Times New Roman"/>
                <a:cs typeface="Times New Roman"/>
              </a:rPr>
              <a:t>k</a:t>
            </a:r>
            <a:r>
              <a:rPr sz="2800" spc="45" dirty="0">
                <a:latin typeface="Times New Roman"/>
                <a:cs typeface="Times New Roman"/>
              </a:rPr>
              <a:t>s</a:t>
            </a:r>
            <a:r>
              <a:rPr sz="2800" spc="-130" dirty="0">
                <a:latin typeface="Times New Roman"/>
                <a:cs typeface="Times New Roman"/>
              </a:rPr>
              <a:t>])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25" dirty="0">
                <a:latin typeface="Times New Roman"/>
                <a:cs typeface="Times New Roman"/>
              </a:rPr>
              <a:t>di</a:t>
            </a:r>
            <a:r>
              <a:rPr sz="2800" spc="40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tinct(</a:t>
            </a:r>
            <a:r>
              <a:rPr sz="2800" spc="-30" dirty="0">
                <a:latin typeface="Times New Roman"/>
                <a:cs typeface="Times New Roman"/>
              </a:rPr>
              <a:t>[</a:t>
            </a:r>
            <a:r>
              <a:rPr sz="2800" spc="25" dirty="0">
                <a:latin typeface="Times New Roman"/>
                <a:cs typeface="Times New Roman"/>
              </a:rPr>
              <a:t>numTas</a:t>
            </a:r>
            <a:r>
              <a:rPr sz="2800" spc="35" dirty="0">
                <a:latin typeface="Times New Roman"/>
                <a:cs typeface="Times New Roman"/>
              </a:rPr>
              <a:t>k</a:t>
            </a:r>
            <a:r>
              <a:rPr sz="2800" spc="50" dirty="0">
                <a:latin typeface="Times New Roman"/>
                <a:cs typeface="Times New Roman"/>
              </a:rPr>
              <a:t>s</a:t>
            </a:r>
            <a:r>
              <a:rPr sz="2800" spc="-130" dirty="0">
                <a:latin typeface="Times New Roman"/>
                <a:cs typeface="Times New Roman"/>
              </a:rPr>
              <a:t>])</a:t>
            </a:r>
            <a:endParaRPr sz="28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190" dirty="0">
                <a:latin typeface="Times New Roman"/>
                <a:cs typeface="Times New Roman"/>
              </a:rPr>
              <a:t>m</a:t>
            </a:r>
            <a:r>
              <a:rPr sz="2800" spc="114" dirty="0">
                <a:latin typeface="Times New Roman"/>
                <a:cs typeface="Times New Roman"/>
              </a:rPr>
              <a:t>a</a:t>
            </a:r>
            <a:r>
              <a:rPr sz="2800" spc="80" dirty="0">
                <a:latin typeface="Times New Roman"/>
                <a:cs typeface="Times New Roman"/>
              </a:rPr>
              <a:t>p</a:t>
            </a:r>
            <a:r>
              <a:rPr sz="2800" spc="95" dirty="0">
                <a:latin typeface="Times New Roman"/>
                <a:cs typeface="Times New Roman"/>
              </a:rPr>
              <a:t>Par</a:t>
            </a:r>
            <a:r>
              <a:rPr sz="2800" spc="75" dirty="0">
                <a:latin typeface="Times New Roman"/>
                <a:cs typeface="Times New Roman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itio</a:t>
            </a:r>
            <a:r>
              <a:rPr sz="2800" spc="90" dirty="0">
                <a:latin typeface="Times New Roman"/>
                <a:cs typeface="Times New Roman"/>
              </a:rPr>
              <a:t>n</a:t>
            </a:r>
            <a:r>
              <a:rPr sz="2800" spc="65" dirty="0">
                <a:latin typeface="Times New Roman"/>
                <a:cs typeface="Times New Roman"/>
              </a:rPr>
              <a:t>s</a:t>
            </a:r>
            <a:r>
              <a:rPr sz="2800" spc="-130" dirty="0">
                <a:latin typeface="Times New Roman"/>
                <a:cs typeface="Times New Roman"/>
              </a:rPr>
              <a:t>(</a:t>
            </a:r>
            <a:r>
              <a:rPr sz="2800" spc="30" dirty="0">
                <a:latin typeface="Times New Roman"/>
                <a:cs typeface="Times New Roman"/>
              </a:rPr>
              <a:t>func</a:t>
            </a:r>
            <a:r>
              <a:rPr sz="2800" spc="-125" dirty="0">
                <a:latin typeface="Times New Roman"/>
                <a:cs typeface="Times New Roman"/>
              </a:rPr>
              <a:t>)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05C63-2A36-1242-87B8-024FE19CC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7872D4-6825-A746-AACC-2CB78F870E37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6160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76664" y="679058"/>
            <a:ext cx="3659485" cy="6694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350" b="1" spc="-195" dirty="0">
                <a:solidFill>
                  <a:srgbClr val="010103"/>
                </a:solidFill>
                <a:latin typeface="Arial"/>
                <a:cs typeface="Arial"/>
              </a:rPr>
              <a:t>m</a:t>
            </a:r>
            <a:r>
              <a:rPr sz="4350" b="1" spc="250" dirty="0">
                <a:solidFill>
                  <a:srgbClr val="010103"/>
                </a:solidFill>
                <a:latin typeface="Arial"/>
                <a:cs typeface="Arial"/>
              </a:rPr>
              <a:t>a</a:t>
            </a:r>
            <a:r>
              <a:rPr sz="4350" b="1" spc="-145" dirty="0">
                <a:solidFill>
                  <a:srgbClr val="010103"/>
                </a:solidFill>
                <a:latin typeface="Arial"/>
                <a:cs typeface="Arial"/>
              </a:rPr>
              <a:t>p</a:t>
            </a:r>
            <a:r>
              <a:rPr sz="4350" b="1" spc="-185" dirty="0">
                <a:solidFill>
                  <a:srgbClr val="010103"/>
                </a:solidFill>
                <a:latin typeface="Arial"/>
                <a:cs typeface="Arial"/>
              </a:rPr>
              <a:t>(</a:t>
            </a:r>
            <a:r>
              <a:rPr sz="4350" b="1" spc="-160" dirty="0">
                <a:solidFill>
                  <a:srgbClr val="010103"/>
                </a:solidFill>
                <a:latin typeface="Arial"/>
                <a:cs typeface="Arial"/>
              </a:rPr>
              <a:t>fun</a:t>
            </a:r>
            <a:r>
              <a:rPr sz="4350" b="1" spc="260" dirty="0">
                <a:solidFill>
                  <a:srgbClr val="010103"/>
                </a:solidFill>
                <a:latin typeface="Arial"/>
                <a:cs typeface="Arial"/>
              </a:rPr>
              <a:t>c</a:t>
            </a:r>
            <a:r>
              <a:rPr sz="4350" b="1" spc="-235" dirty="0">
                <a:solidFill>
                  <a:srgbClr val="010103"/>
                </a:solidFill>
                <a:latin typeface="Arial"/>
                <a:cs typeface="Arial"/>
              </a:rPr>
              <a:t>)</a:t>
            </a:r>
            <a:endParaRPr sz="435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8080" y="1936364"/>
            <a:ext cx="8293341" cy="3602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9415" marR="5080" indent="-386715">
              <a:lnSpc>
                <a:spcPct val="115999"/>
              </a:lnSpc>
              <a:buClr>
                <a:srgbClr val="010103"/>
              </a:buClr>
              <a:buFont typeface="Arial"/>
              <a:buChar char="•"/>
              <a:tabLst>
                <a:tab pos="410845" algn="l"/>
              </a:tabLst>
            </a:pPr>
            <a:r>
              <a:rPr sz="3100" spc="50" dirty="0">
                <a:solidFill>
                  <a:srgbClr val="010103"/>
                </a:solidFill>
                <a:latin typeface="Arial"/>
                <a:cs typeface="Arial"/>
              </a:rPr>
              <a:t>m</a:t>
            </a:r>
            <a:r>
              <a:rPr sz="3100" spc="290" dirty="0">
                <a:solidFill>
                  <a:srgbClr val="010103"/>
                </a:solidFill>
                <a:latin typeface="Arial"/>
                <a:cs typeface="Arial"/>
              </a:rPr>
              <a:t>a</a:t>
            </a:r>
            <a:r>
              <a:rPr sz="3100" spc="120" dirty="0">
                <a:solidFill>
                  <a:srgbClr val="010103"/>
                </a:solidFill>
                <a:latin typeface="Arial"/>
                <a:cs typeface="Arial"/>
              </a:rPr>
              <a:t>p(</a:t>
            </a:r>
            <a:r>
              <a:rPr sz="3100" spc="114" dirty="0">
                <a:solidFill>
                  <a:srgbClr val="010103"/>
                </a:solidFill>
                <a:latin typeface="Arial"/>
                <a:cs typeface="Arial"/>
              </a:rPr>
              <a:t>func</a:t>
            </a:r>
            <a:r>
              <a:rPr sz="3100" spc="90" dirty="0">
                <a:solidFill>
                  <a:srgbClr val="010103"/>
                </a:solidFill>
                <a:latin typeface="Arial"/>
                <a:cs typeface="Arial"/>
              </a:rPr>
              <a:t>)</a:t>
            </a:r>
            <a:r>
              <a:rPr sz="3100" spc="65" dirty="0">
                <a:solidFill>
                  <a:srgbClr val="010103"/>
                </a:solidFill>
                <a:latin typeface="Arial"/>
                <a:cs typeface="Arial"/>
              </a:rPr>
              <a:t>:</a:t>
            </a:r>
            <a:r>
              <a:rPr sz="3100" spc="-120" dirty="0">
                <a:solidFill>
                  <a:srgbClr val="010103"/>
                </a:solidFill>
                <a:latin typeface="Arial"/>
                <a:cs typeface="Arial"/>
              </a:rPr>
              <a:t> </a:t>
            </a:r>
            <a:r>
              <a:rPr sz="3100" spc="70" dirty="0">
                <a:solidFill>
                  <a:srgbClr val="010103"/>
                </a:solidFill>
                <a:latin typeface="Arial"/>
                <a:cs typeface="Arial"/>
              </a:rPr>
              <a:t>App</a:t>
            </a:r>
            <a:r>
              <a:rPr sz="3100" spc="200" dirty="0">
                <a:solidFill>
                  <a:srgbClr val="010103"/>
                </a:solidFill>
                <a:latin typeface="Arial"/>
                <a:cs typeface="Arial"/>
              </a:rPr>
              <a:t>l</a:t>
            </a:r>
            <a:r>
              <a:rPr sz="3100" spc="105" dirty="0">
                <a:solidFill>
                  <a:srgbClr val="010103"/>
                </a:solidFill>
                <a:latin typeface="Arial"/>
                <a:cs typeface="Arial"/>
              </a:rPr>
              <a:t>y</a:t>
            </a:r>
            <a:r>
              <a:rPr sz="3100" spc="100" dirty="0">
                <a:solidFill>
                  <a:srgbClr val="010103"/>
                </a:solidFill>
                <a:latin typeface="Arial"/>
                <a:cs typeface="Arial"/>
              </a:rPr>
              <a:t> </a:t>
            </a:r>
            <a:r>
              <a:rPr sz="3100" spc="-190" dirty="0">
                <a:solidFill>
                  <a:srgbClr val="010103"/>
                </a:solidFill>
                <a:latin typeface="Arial"/>
                <a:cs typeface="Arial"/>
              </a:rPr>
              <a:t>a</a:t>
            </a:r>
            <a:r>
              <a:rPr sz="3100" spc="55" dirty="0">
                <a:solidFill>
                  <a:srgbClr val="010103"/>
                </a:solidFill>
                <a:latin typeface="Arial"/>
                <a:cs typeface="Arial"/>
              </a:rPr>
              <a:t> </a:t>
            </a:r>
            <a:r>
              <a:rPr sz="3100" spc="160" dirty="0">
                <a:solidFill>
                  <a:srgbClr val="010103"/>
                </a:solidFill>
                <a:latin typeface="Arial"/>
                <a:cs typeface="Arial"/>
              </a:rPr>
              <a:t>funct</a:t>
            </a:r>
            <a:r>
              <a:rPr sz="3100" spc="265" dirty="0">
                <a:solidFill>
                  <a:srgbClr val="010103"/>
                </a:solidFill>
                <a:latin typeface="Arial"/>
                <a:cs typeface="Arial"/>
              </a:rPr>
              <a:t>i</a:t>
            </a:r>
            <a:r>
              <a:rPr sz="3100" spc="100" dirty="0">
                <a:solidFill>
                  <a:srgbClr val="010103"/>
                </a:solidFill>
                <a:latin typeface="Arial"/>
                <a:cs typeface="Arial"/>
              </a:rPr>
              <a:t>on</a:t>
            </a:r>
            <a:r>
              <a:rPr sz="3100" spc="55" dirty="0">
                <a:solidFill>
                  <a:srgbClr val="010103"/>
                </a:solidFill>
                <a:latin typeface="Arial"/>
                <a:cs typeface="Arial"/>
              </a:rPr>
              <a:t> </a:t>
            </a:r>
            <a:r>
              <a:rPr sz="3100" spc="70" dirty="0">
                <a:solidFill>
                  <a:srgbClr val="010103"/>
                </a:solidFill>
                <a:latin typeface="Arial"/>
                <a:cs typeface="Arial"/>
              </a:rPr>
              <a:t>func</a:t>
            </a:r>
            <a:r>
              <a:rPr sz="3100" spc="125" dirty="0">
                <a:solidFill>
                  <a:srgbClr val="010103"/>
                </a:solidFill>
                <a:latin typeface="Arial"/>
                <a:cs typeface="Arial"/>
              </a:rPr>
              <a:t> </a:t>
            </a:r>
            <a:r>
              <a:rPr sz="3100" spc="254" dirty="0">
                <a:solidFill>
                  <a:srgbClr val="010103"/>
                </a:solidFill>
                <a:latin typeface="Arial"/>
                <a:cs typeface="Arial"/>
              </a:rPr>
              <a:t>to</a:t>
            </a:r>
            <a:r>
              <a:rPr sz="3100" spc="-10" dirty="0">
                <a:solidFill>
                  <a:srgbClr val="010103"/>
                </a:solidFill>
                <a:latin typeface="Arial"/>
                <a:cs typeface="Arial"/>
              </a:rPr>
              <a:t> </a:t>
            </a:r>
            <a:r>
              <a:rPr sz="3100" spc="-35" dirty="0">
                <a:solidFill>
                  <a:srgbClr val="010103"/>
                </a:solidFill>
                <a:latin typeface="Arial"/>
                <a:cs typeface="Arial"/>
              </a:rPr>
              <a:t>e</a:t>
            </a:r>
            <a:r>
              <a:rPr sz="3100" spc="140" dirty="0">
                <a:solidFill>
                  <a:srgbClr val="010103"/>
                </a:solidFill>
                <a:latin typeface="Arial"/>
                <a:cs typeface="Arial"/>
              </a:rPr>
              <a:t>a</a:t>
            </a:r>
            <a:r>
              <a:rPr sz="3100" spc="50" dirty="0">
                <a:solidFill>
                  <a:srgbClr val="010103"/>
                </a:solidFill>
                <a:latin typeface="Arial"/>
                <a:cs typeface="Arial"/>
              </a:rPr>
              <a:t>c</a:t>
            </a:r>
            <a:r>
              <a:rPr sz="3100" spc="135" dirty="0">
                <a:solidFill>
                  <a:srgbClr val="010103"/>
                </a:solidFill>
                <a:latin typeface="Arial"/>
                <a:cs typeface="Arial"/>
              </a:rPr>
              <a:t>h</a:t>
            </a:r>
            <a:r>
              <a:rPr sz="3100" spc="65" dirty="0">
                <a:solidFill>
                  <a:srgbClr val="010103"/>
                </a:solidFill>
                <a:latin typeface="Arial"/>
                <a:cs typeface="Arial"/>
              </a:rPr>
              <a:t> </a:t>
            </a:r>
            <a:r>
              <a:rPr sz="3100" spc="110" dirty="0">
                <a:solidFill>
                  <a:srgbClr val="010103"/>
                </a:solidFill>
                <a:latin typeface="Arial"/>
                <a:cs typeface="Arial"/>
              </a:rPr>
              <a:t>element</a:t>
            </a:r>
            <a:r>
              <a:rPr sz="3100" spc="350" dirty="0">
                <a:solidFill>
                  <a:srgbClr val="010103"/>
                </a:solidFill>
                <a:latin typeface="Arial"/>
                <a:cs typeface="Arial"/>
              </a:rPr>
              <a:t> </a:t>
            </a:r>
            <a:r>
              <a:rPr sz="3100" spc="150" dirty="0">
                <a:solidFill>
                  <a:srgbClr val="010103"/>
                </a:solidFill>
                <a:latin typeface="Arial"/>
                <a:cs typeface="Arial"/>
              </a:rPr>
              <a:t>i</a:t>
            </a:r>
            <a:r>
              <a:rPr sz="3100" spc="135" dirty="0">
                <a:solidFill>
                  <a:srgbClr val="010103"/>
                </a:solidFill>
                <a:latin typeface="Arial"/>
                <a:cs typeface="Arial"/>
              </a:rPr>
              <a:t>n</a:t>
            </a:r>
            <a:r>
              <a:rPr sz="3100" spc="-15" dirty="0">
                <a:solidFill>
                  <a:srgbClr val="010103"/>
                </a:solidFill>
                <a:latin typeface="Arial"/>
                <a:cs typeface="Arial"/>
              </a:rPr>
              <a:t> </a:t>
            </a:r>
            <a:r>
              <a:rPr sz="3100" spc="150" dirty="0">
                <a:solidFill>
                  <a:srgbClr val="010103"/>
                </a:solidFill>
                <a:latin typeface="Arial"/>
                <a:cs typeface="Arial"/>
              </a:rPr>
              <a:t>i</a:t>
            </a:r>
            <a:r>
              <a:rPr sz="3100" spc="165" dirty="0">
                <a:solidFill>
                  <a:srgbClr val="010103"/>
                </a:solidFill>
                <a:latin typeface="Arial"/>
                <a:cs typeface="Arial"/>
              </a:rPr>
              <a:t>nput</a:t>
            </a:r>
            <a:r>
              <a:rPr sz="3100" spc="170" dirty="0">
                <a:solidFill>
                  <a:srgbClr val="010103"/>
                </a:solidFill>
                <a:latin typeface="Arial"/>
                <a:cs typeface="Arial"/>
              </a:rPr>
              <a:t> </a:t>
            </a:r>
            <a:r>
              <a:rPr sz="3100" spc="-210" dirty="0">
                <a:solidFill>
                  <a:srgbClr val="010103"/>
                </a:solidFill>
                <a:latin typeface="Arial"/>
                <a:cs typeface="Arial"/>
              </a:rPr>
              <a:t>R</a:t>
            </a:r>
            <a:r>
              <a:rPr sz="3100" spc="-90" dirty="0">
                <a:solidFill>
                  <a:srgbClr val="010103"/>
                </a:solidFill>
                <a:latin typeface="Arial"/>
                <a:cs typeface="Arial"/>
              </a:rPr>
              <a:t>DD</a:t>
            </a:r>
            <a:endParaRPr sz="3100" dirty="0">
              <a:latin typeface="Arial"/>
              <a:cs typeface="Arial"/>
            </a:endParaRPr>
          </a:p>
          <a:p>
            <a:pPr marL="506730">
              <a:lnSpc>
                <a:spcPct val="100000"/>
              </a:lnSpc>
              <a:spcBef>
                <a:spcPts val="1285"/>
              </a:spcBef>
            </a:pPr>
            <a:r>
              <a:rPr sz="2750" spc="1245" dirty="0">
                <a:solidFill>
                  <a:srgbClr val="010103"/>
                </a:solidFill>
                <a:latin typeface="Arial"/>
                <a:cs typeface="Arial"/>
              </a:rPr>
              <a:t>-</a:t>
            </a:r>
            <a:r>
              <a:rPr sz="2750" spc="-390" dirty="0">
                <a:solidFill>
                  <a:srgbClr val="010103"/>
                </a:solidFill>
                <a:latin typeface="Arial"/>
                <a:cs typeface="Arial"/>
              </a:rPr>
              <a:t> </a:t>
            </a:r>
            <a:r>
              <a:rPr sz="2750" spc="90" dirty="0">
                <a:solidFill>
                  <a:srgbClr val="010103"/>
                </a:solidFill>
                <a:latin typeface="Arial"/>
                <a:cs typeface="Arial"/>
              </a:rPr>
              <a:t>func</a:t>
            </a:r>
            <a:r>
              <a:rPr sz="2750" spc="310" dirty="0">
                <a:solidFill>
                  <a:srgbClr val="010103"/>
                </a:solidFill>
                <a:latin typeface="Arial"/>
                <a:cs typeface="Arial"/>
              </a:rPr>
              <a:t> </a:t>
            </a:r>
            <a:r>
              <a:rPr sz="2750" spc="60" dirty="0">
                <a:solidFill>
                  <a:srgbClr val="010103"/>
                </a:solidFill>
                <a:latin typeface="Arial"/>
                <a:cs typeface="Arial"/>
              </a:rPr>
              <a:t>returns</a:t>
            </a:r>
            <a:r>
              <a:rPr sz="2750" spc="70" dirty="0">
                <a:solidFill>
                  <a:srgbClr val="010103"/>
                </a:solidFill>
                <a:latin typeface="Arial"/>
                <a:cs typeface="Arial"/>
              </a:rPr>
              <a:t> </a:t>
            </a:r>
            <a:r>
              <a:rPr sz="2750" spc="-80" dirty="0">
                <a:solidFill>
                  <a:srgbClr val="010103"/>
                </a:solidFill>
                <a:latin typeface="Arial"/>
                <a:cs typeface="Arial"/>
              </a:rPr>
              <a:t>a</a:t>
            </a:r>
            <a:r>
              <a:rPr sz="2750" spc="-20" dirty="0">
                <a:solidFill>
                  <a:srgbClr val="010103"/>
                </a:solidFill>
                <a:latin typeface="Arial"/>
                <a:cs typeface="Arial"/>
              </a:rPr>
              <a:t> </a:t>
            </a:r>
            <a:r>
              <a:rPr sz="2750" spc="-105" dirty="0">
                <a:solidFill>
                  <a:srgbClr val="010103"/>
                </a:solidFill>
                <a:latin typeface="Arial"/>
                <a:cs typeface="Arial"/>
              </a:rPr>
              <a:t>va</a:t>
            </a:r>
            <a:r>
              <a:rPr sz="2750" spc="-420" dirty="0">
                <a:solidFill>
                  <a:srgbClr val="010103"/>
                </a:solidFill>
                <a:latin typeface="Arial"/>
                <a:cs typeface="Arial"/>
              </a:rPr>
              <a:t> </a:t>
            </a:r>
            <a:r>
              <a:rPr sz="2750" spc="60" dirty="0">
                <a:solidFill>
                  <a:srgbClr val="010103"/>
                </a:solidFill>
                <a:latin typeface="Arial"/>
                <a:cs typeface="Arial"/>
              </a:rPr>
              <a:t>l</a:t>
            </a:r>
            <a:r>
              <a:rPr sz="2750" spc="75" dirty="0">
                <a:solidFill>
                  <a:srgbClr val="010103"/>
                </a:solidFill>
                <a:latin typeface="Arial"/>
                <a:cs typeface="Arial"/>
              </a:rPr>
              <a:t>ue</a:t>
            </a:r>
            <a:r>
              <a:rPr sz="2750" dirty="0">
                <a:solidFill>
                  <a:srgbClr val="010103"/>
                </a:solidFill>
                <a:latin typeface="Arial"/>
                <a:cs typeface="Arial"/>
              </a:rPr>
              <a:t> </a:t>
            </a:r>
            <a:r>
              <a:rPr sz="2750" spc="60" dirty="0">
                <a:solidFill>
                  <a:srgbClr val="010103"/>
                </a:solidFill>
                <a:latin typeface="Arial"/>
                <a:cs typeface="Arial"/>
              </a:rPr>
              <a:t>(could</a:t>
            </a:r>
            <a:r>
              <a:rPr sz="2750" spc="90" dirty="0">
                <a:solidFill>
                  <a:srgbClr val="010103"/>
                </a:solidFill>
                <a:latin typeface="Arial"/>
                <a:cs typeface="Arial"/>
              </a:rPr>
              <a:t> </a:t>
            </a:r>
            <a:r>
              <a:rPr sz="2750" spc="30" dirty="0">
                <a:solidFill>
                  <a:srgbClr val="010103"/>
                </a:solidFill>
                <a:latin typeface="Arial"/>
                <a:cs typeface="Arial"/>
              </a:rPr>
              <a:t>be</a:t>
            </a:r>
            <a:r>
              <a:rPr sz="2750" spc="10" dirty="0">
                <a:solidFill>
                  <a:srgbClr val="010103"/>
                </a:solidFill>
                <a:latin typeface="Arial"/>
                <a:cs typeface="Arial"/>
              </a:rPr>
              <a:t> </a:t>
            </a:r>
            <a:r>
              <a:rPr sz="2750" spc="-185" dirty="0">
                <a:solidFill>
                  <a:srgbClr val="010103"/>
                </a:solidFill>
                <a:latin typeface="Arial"/>
                <a:cs typeface="Arial"/>
              </a:rPr>
              <a:t>a</a:t>
            </a:r>
            <a:r>
              <a:rPr sz="2750" spc="175" dirty="0">
                <a:solidFill>
                  <a:srgbClr val="010103"/>
                </a:solidFill>
                <a:latin typeface="Arial"/>
                <a:cs typeface="Arial"/>
              </a:rPr>
              <a:t> </a:t>
            </a:r>
            <a:r>
              <a:rPr sz="2750" spc="60" dirty="0">
                <a:solidFill>
                  <a:srgbClr val="010103"/>
                </a:solidFill>
                <a:latin typeface="Arial"/>
                <a:cs typeface="Arial"/>
              </a:rPr>
              <a:t>l</a:t>
            </a:r>
            <a:r>
              <a:rPr sz="2750" spc="65" dirty="0">
                <a:solidFill>
                  <a:srgbClr val="010103"/>
                </a:solidFill>
                <a:latin typeface="Arial"/>
                <a:cs typeface="Arial"/>
              </a:rPr>
              <a:t>i</a:t>
            </a:r>
            <a:r>
              <a:rPr sz="2750" dirty="0">
                <a:solidFill>
                  <a:srgbClr val="010103"/>
                </a:solidFill>
                <a:latin typeface="Arial"/>
                <a:cs typeface="Arial"/>
              </a:rPr>
              <a:t>st</a:t>
            </a:r>
            <a:r>
              <a:rPr sz="2750" spc="5" dirty="0">
                <a:solidFill>
                  <a:srgbClr val="010103"/>
                </a:solidFill>
                <a:latin typeface="Arial"/>
                <a:cs typeface="Arial"/>
              </a:rPr>
              <a:t>)</a:t>
            </a:r>
            <a:endParaRPr sz="275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3"/>
              </a:spcBef>
            </a:pPr>
            <a:endParaRPr sz="2550" dirty="0">
              <a:latin typeface="Times New Roman"/>
              <a:cs typeface="Times New Roman"/>
            </a:endParaRPr>
          </a:p>
          <a:p>
            <a:pPr marL="388620" marR="710565" indent="-375920">
              <a:lnSpc>
                <a:spcPct val="115999"/>
              </a:lnSpc>
              <a:buClr>
                <a:srgbClr val="010103"/>
              </a:buClr>
              <a:buFont typeface="Arial"/>
              <a:buChar char="•"/>
              <a:tabLst>
                <a:tab pos="400050" algn="l"/>
              </a:tabLst>
            </a:pPr>
            <a:r>
              <a:rPr sz="3100" spc="155" dirty="0">
                <a:solidFill>
                  <a:srgbClr val="010103"/>
                </a:solidFill>
                <a:latin typeface="Arial"/>
                <a:cs typeface="Arial"/>
              </a:rPr>
              <a:t>Output</a:t>
            </a:r>
            <a:r>
              <a:rPr sz="3100" spc="160" dirty="0">
                <a:solidFill>
                  <a:srgbClr val="010103"/>
                </a:solidFill>
                <a:latin typeface="Arial"/>
                <a:cs typeface="Arial"/>
              </a:rPr>
              <a:t> </a:t>
            </a:r>
            <a:r>
              <a:rPr sz="3100" spc="170" dirty="0">
                <a:solidFill>
                  <a:srgbClr val="010103"/>
                </a:solidFill>
                <a:latin typeface="Arial"/>
                <a:cs typeface="Arial"/>
              </a:rPr>
              <a:t>the</a:t>
            </a:r>
            <a:r>
              <a:rPr sz="3100" spc="195" dirty="0">
                <a:solidFill>
                  <a:srgbClr val="010103"/>
                </a:solidFill>
                <a:latin typeface="Arial"/>
                <a:cs typeface="Arial"/>
              </a:rPr>
              <a:t> </a:t>
            </a:r>
            <a:r>
              <a:rPr sz="3100" spc="130" dirty="0">
                <a:solidFill>
                  <a:srgbClr val="010103"/>
                </a:solidFill>
                <a:latin typeface="Arial"/>
                <a:cs typeface="Arial"/>
              </a:rPr>
              <a:t>new</a:t>
            </a:r>
            <a:r>
              <a:rPr sz="3100" spc="165" dirty="0">
                <a:solidFill>
                  <a:srgbClr val="010103"/>
                </a:solidFill>
                <a:latin typeface="Arial"/>
                <a:cs typeface="Arial"/>
              </a:rPr>
              <a:t> </a:t>
            </a:r>
            <a:r>
              <a:rPr sz="3100" spc="-295" dirty="0">
                <a:solidFill>
                  <a:srgbClr val="010103"/>
                </a:solidFill>
                <a:latin typeface="Arial"/>
                <a:cs typeface="Arial"/>
              </a:rPr>
              <a:t>R</a:t>
            </a:r>
            <a:r>
              <a:rPr sz="3100" spc="-90" dirty="0">
                <a:solidFill>
                  <a:srgbClr val="010103"/>
                </a:solidFill>
                <a:latin typeface="Arial"/>
                <a:cs typeface="Arial"/>
              </a:rPr>
              <a:t>DD</a:t>
            </a:r>
            <a:r>
              <a:rPr sz="3100" dirty="0">
                <a:solidFill>
                  <a:srgbClr val="010103"/>
                </a:solidFill>
                <a:latin typeface="Arial"/>
                <a:cs typeface="Arial"/>
              </a:rPr>
              <a:t> </a:t>
            </a:r>
            <a:r>
              <a:rPr sz="3100" spc="45" dirty="0">
                <a:solidFill>
                  <a:srgbClr val="010103"/>
                </a:solidFill>
                <a:latin typeface="Arial"/>
                <a:cs typeface="Arial"/>
              </a:rPr>
              <a:t>conta</a:t>
            </a:r>
            <a:r>
              <a:rPr sz="3100" spc="-535" dirty="0">
                <a:solidFill>
                  <a:srgbClr val="010103"/>
                </a:solidFill>
                <a:latin typeface="Arial"/>
                <a:cs typeface="Arial"/>
              </a:rPr>
              <a:t> </a:t>
            </a:r>
            <a:r>
              <a:rPr sz="3100" spc="150" dirty="0">
                <a:solidFill>
                  <a:srgbClr val="010103"/>
                </a:solidFill>
                <a:latin typeface="Arial"/>
                <a:cs typeface="Arial"/>
              </a:rPr>
              <a:t>i</a:t>
            </a:r>
            <a:r>
              <a:rPr sz="3100" spc="204" dirty="0">
                <a:solidFill>
                  <a:srgbClr val="010103"/>
                </a:solidFill>
                <a:latin typeface="Arial"/>
                <a:cs typeface="Arial"/>
              </a:rPr>
              <a:t>n</a:t>
            </a:r>
            <a:r>
              <a:rPr sz="3100" spc="85" dirty="0">
                <a:solidFill>
                  <a:srgbClr val="010103"/>
                </a:solidFill>
                <a:latin typeface="Arial"/>
                <a:cs typeface="Arial"/>
              </a:rPr>
              <a:t>i</a:t>
            </a:r>
            <a:r>
              <a:rPr sz="3100" spc="120" dirty="0">
                <a:solidFill>
                  <a:srgbClr val="010103"/>
                </a:solidFill>
                <a:latin typeface="Arial"/>
                <a:cs typeface="Arial"/>
              </a:rPr>
              <a:t>ng</a:t>
            </a:r>
            <a:r>
              <a:rPr sz="3100" spc="-235" dirty="0">
                <a:solidFill>
                  <a:srgbClr val="010103"/>
                </a:solidFill>
                <a:latin typeface="Arial"/>
                <a:cs typeface="Arial"/>
              </a:rPr>
              <a:t> </a:t>
            </a:r>
            <a:r>
              <a:rPr sz="3100" spc="140" dirty="0">
                <a:solidFill>
                  <a:srgbClr val="010103"/>
                </a:solidFill>
                <a:latin typeface="Arial"/>
                <a:cs typeface="Arial"/>
              </a:rPr>
              <a:t>the</a:t>
            </a:r>
            <a:r>
              <a:rPr sz="3100" spc="85" dirty="0">
                <a:solidFill>
                  <a:srgbClr val="010103"/>
                </a:solidFill>
                <a:latin typeface="Arial"/>
                <a:cs typeface="Arial"/>
              </a:rPr>
              <a:t> </a:t>
            </a:r>
            <a:r>
              <a:rPr sz="3100" spc="75" dirty="0">
                <a:solidFill>
                  <a:srgbClr val="010103"/>
                </a:solidFill>
                <a:latin typeface="Arial"/>
                <a:cs typeface="Arial"/>
              </a:rPr>
              <a:t>tr</a:t>
            </a:r>
            <a:r>
              <a:rPr sz="3100" spc="509" dirty="0">
                <a:solidFill>
                  <a:srgbClr val="010103"/>
                </a:solidFill>
                <a:latin typeface="Arial"/>
                <a:cs typeface="Arial"/>
              </a:rPr>
              <a:t>a</a:t>
            </a:r>
            <a:r>
              <a:rPr sz="3100" spc="95" dirty="0">
                <a:solidFill>
                  <a:srgbClr val="010103"/>
                </a:solidFill>
                <a:latin typeface="Arial"/>
                <a:cs typeface="Arial"/>
              </a:rPr>
              <a:t>nsformed</a:t>
            </a:r>
            <a:r>
              <a:rPr sz="3100" spc="45" dirty="0">
                <a:solidFill>
                  <a:srgbClr val="010103"/>
                </a:solidFill>
                <a:latin typeface="Arial"/>
                <a:cs typeface="Arial"/>
              </a:rPr>
              <a:t> </a:t>
            </a:r>
            <a:r>
              <a:rPr sz="3100" spc="-70" dirty="0">
                <a:solidFill>
                  <a:srgbClr val="010103"/>
                </a:solidFill>
                <a:latin typeface="Arial"/>
                <a:cs typeface="Arial"/>
              </a:rPr>
              <a:t>va</a:t>
            </a:r>
            <a:r>
              <a:rPr sz="3100" spc="-450" dirty="0">
                <a:solidFill>
                  <a:srgbClr val="010103"/>
                </a:solidFill>
                <a:latin typeface="Arial"/>
                <a:cs typeface="Arial"/>
              </a:rPr>
              <a:t> </a:t>
            </a:r>
            <a:r>
              <a:rPr sz="3100" dirty="0">
                <a:solidFill>
                  <a:srgbClr val="010103"/>
                </a:solidFill>
                <a:latin typeface="Arial"/>
                <a:cs typeface="Arial"/>
              </a:rPr>
              <a:t>lues</a:t>
            </a:r>
            <a:r>
              <a:rPr sz="3100" spc="140" dirty="0">
                <a:solidFill>
                  <a:srgbClr val="010103"/>
                </a:solidFill>
                <a:latin typeface="Arial"/>
                <a:cs typeface="Arial"/>
              </a:rPr>
              <a:t> </a:t>
            </a:r>
            <a:r>
              <a:rPr sz="3100" spc="95" dirty="0">
                <a:solidFill>
                  <a:srgbClr val="010103"/>
                </a:solidFill>
                <a:latin typeface="Arial"/>
                <a:cs typeface="Arial"/>
              </a:rPr>
              <a:t>produ</a:t>
            </a:r>
            <a:r>
              <a:rPr sz="3100" spc="280" dirty="0">
                <a:solidFill>
                  <a:srgbClr val="010103"/>
                </a:solidFill>
                <a:latin typeface="Arial"/>
                <a:cs typeface="Arial"/>
              </a:rPr>
              <a:t>c</a:t>
            </a:r>
            <a:r>
              <a:rPr sz="3100" spc="65" dirty="0">
                <a:solidFill>
                  <a:srgbClr val="010103"/>
                </a:solidFill>
                <a:latin typeface="Arial"/>
                <a:cs typeface="Arial"/>
              </a:rPr>
              <a:t>ed</a:t>
            </a:r>
            <a:r>
              <a:rPr sz="3100" spc="204" dirty="0">
                <a:solidFill>
                  <a:srgbClr val="010103"/>
                </a:solidFill>
                <a:latin typeface="Arial"/>
                <a:cs typeface="Arial"/>
              </a:rPr>
              <a:t> </a:t>
            </a:r>
            <a:r>
              <a:rPr sz="3100" spc="65" dirty="0">
                <a:solidFill>
                  <a:srgbClr val="010103"/>
                </a:solidFill>
                <a:latin typeface="Arial"/>
                <a:cs typeface="Arial"/>
              </a:rPr>
              <a:t>by</a:t>
            </a:r>
            <a:r>
              <a:rPr sz="3100" spc="-120" dirty="0">
                <a:solidFill>
                  <a:srgbClr val="010103"/>
                </a:solidFill>
                <a:latin typeface="Arial"/>
                <a:cs typeface="Arial"/>
              </a:rPr>
              <a:t> </a:t>
            </a:r>
            <a:r>
              <a:rPr sz="3100" spc="70" dirty="0">
                <a:solidFill>
                  <a:srgbClr val="010103"/>
                </a:solidFill>
                <a:latin typeface="Arial"/>
                <a:cs typeface="Arial"/>
              </a:rPr>
              <a:t>func</a:t>
            </a:r>
            <a:endParaRPr sz="3100" dirty="0">
              <a:latin typeface="Arial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99B12-C563-814D-B9E2-427268FC7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7872D4-6825-A746-AACC-2CB78F870E37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421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33533" y="605892"/>
            <a:ext cx="3203776" cy="584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800" b="1" spc="-68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3800" b="1" spc="-340" dirty="0">
                <a:solidFill>
                  <a:srgbClr val="010101"/>
                </a:solidFill>
                <a:latin typeface="Arial"/>
                <a:cs typeface="Arial"/>
              </a:rPr>
              <a:t>xa</a:t>
            </a:r>
            <a:r>
              <a:rPr sz="3800" b="1" spc="-484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3800" b="1" spc="-105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3800" b="1" spc="195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3800" b="1" spc="-17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3800" b="1" spc="-1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endParaRPr sz="3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2423" y="1699403"/>
            <a:ext cx="8217516" cy="40457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5125" indent="-352425">
              <a:lnSpc>
                <a:spcPct val="100000"/>
              </a:lnSpc>
              <a:buClr>
                <a:srgbClr val="010101"/>
              </a:buClr>
              <a:buFont typeface="Arial"/>
              <a:buChar char="•"/>
              <a:tabLst>
                <a:tab pos="365125" algn="l"/>
              </a:tabLst>
            </a:pPr>
            <a:r>
              <a:rPr sz="2800" spc="20" dirty="0">
                <a:solidFill>
                  <a:srgbClr val="010101"/>
                </a:solidFill>
                <a:latin typeface="Arial"/>
                <a:cs typeface="Arial"/>
              </a:rPr>
              <a:t>lines</a:t>
            </a:r>
            <a:r>
              <a:rPr sz="2800" spc="-5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010101"/>
                </a:solidFill>
                <a:latin typeface="Arial"/>
                <a:cs typeface="Arial"/>
              </a:rPr>
              <a:t>=</a:t>
            </a:r>
            <a:r>
              <a:rPr sz="2800" spc="-9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-114" dirty="0">
                <a:solidFill>
                  <a:srgbClr val="010101"/>
                </a:solidFill>
                <a:latin typeface="Arial"/>
                <a:cs typeface="Arial"/>
              </a:rPr>
              <a:t>sc</a:t>
            </a:r>
            <a:r>
              <a:rPr sz="2800" spc="-95" dirty="0">
                <a:solidFill>
                  <a:srgbClr val="010101"/>
                </a:solidFill>
                <a:latin typeface="Arial"/>
                <a:cs typeface="Arial"/>
              </a:rPr>
              <a:t>.</a:t>
            </a:r>
            <a:r>
              <a:rPr sz="2800" spc="45" dirty="0">
                <a:solidFill>
                  <a:srgbClr val="010101"/>
                </a:solidFill>
                <a:latin typeface="Arial"/>
                <a:cs typeface="Arial"/>
              </a:rPr>
              <a:t>textF</a:t>
            </a:r>
            <a:r>
              <a:rPr sz="2800" spc="26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800" spc="10" dirty="0">
                <a:solidFill>
                  <a:srgbClr val="010101"/>
                </a:solidFill>
                <a:latin typeface="Arial"/>
                <a:cs typeface="Arial"/>
              </a:rPr>
              <a:t>le</a:t>
            </a:r>
            <a:r>
              <a:rPr sz="2800" spc="160" dirty="0">
                <a:solidFill>
                  <a:srgbClr val="010101"/>
                </a:solidFill>
                <a:latin typeface="Arial"/>
                <a:cs typeface="Arial"/>
              </a:rPr>
              <a:t>(</a:t>
            </a:r>
            <a:r>
              <a:rPr sz="2800" spc="90" dirty="0">
                <a:solidFill>
                  <a:srgbClr val="010101"/>
                </a:solidFill>
                <a:latin typeface="Arial"/>
                <a:cs typeface="Arial"/>
              </a:rPr>
              <a:t>"hello</a:t>
            </a:r>
            <a:r>
              <a:rPr sz="2800" spc="-65" dirty="0">
                <a:solidFill>
                  <a:srgbClr val="010101"/>
                </a:solidFill>
                <a:latin typeface="Arial"/>
                <a:cs typeface="Arial"/>
              </a:rPr>
              <a:t>.</a:t>
            </a:r>
            <a:r>
              <a:rPr sz="2800" spc="165" dirty="0">
                <a:solidFill>
                  <a:srgbClr val="010101"/>
                </a:solidFill>
                <a:latin typeface="Arial"/>
                <a:cs typeface="Arial"/>
              </a:rPr>
              <a:t>txt</a:t>
            </a:r>
            <a:r>
              <a:rPr sz="2800" spc="-5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265" dirty="0">
                <a:solidFill>
                  <a:srgbClr val="010101"/>
                </a:solidFill>
                <a:latin typeface="Arial"/>
                <a:cs typeface="Arial"/>
              </a:rPr>
              <a:t>"</a:t>
            </a:r>
            <a:r>
              <a:rPr sz="2800" spc="-105" dirty="0">
                <a:solidFill>
                  <a:srgbClr val="010101"/>
                </a:solidFill>
                <a:latin typeface="Arial"/>
                <a:cs typeface="Arial"/>
              </a:rPr>
              <a:t>)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010101"/>
              </a:buClr>
              <a:buFont typeface="Arial"/>
              <a:buChar char="•"/>
            </a:pP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"/>
              </a:spcBef>
              <a:buClr>
                <a:srgbClr val="010101"/>
              </a:buClr>
              <a:buFont typeface="Arial"/>
              <a:buChar char="•"/>
            </a:pPr>
            <a:endParaRPr sz="2350" dirty="0">
              <a:latin typeface="Times New Roman"/>
              <a:cs typeface="Times New Roman"/>
            </a:endParaRPr>
          </a:p>
          <a:p>
            <a:pPr marL="365125" indent="-352425">
              <a:lnSpc>
                <a:spcPct val="100000"/>
              </a:lnSpc>
              <a:buClr>
                <a:srgbClr val="010101"/>
              </a:buClr>
              <a:buFont typeface="Arial"/>
              <a:buChar char="•"/>
              <a:tabLst>
                <a:tab pos="365125" algn="l"/>
              </a:tabLst>
            </a:pPr>
            <a:r>
              <a:rPr sz="2800" spc="11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800" spc="14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neSplit</a:t>
            </a:r>
            <a:r>
              <a:rPr sz="2800" spc="18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010101"/>
                </a:solidFill>
                <a:latin typeface="Arial"/>
                <a:cs typeface="Arial"/>
              </a:rPr>
              <a:t>=</a:t>
            </a:r>
            <a:r>
              <a:rPr sz="2800" spc="-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10" dirty="0">
                <a:solidFill>
                  <a:srgbClr val="010101"/>
                </a:solidFill>
                <a:latin typeface="Arial"/>
                <a:cs typeface="Arial"/>
              </a:rPr>
              <a:t>lines</a:t>
            </a:r>
            <a:r>
              <a:rPr sz="2800" spc="165" dirty="0">
                <a:solidFill>
                  <a:srgbClr val="010101"/>
                </a:solidFill>
                <a:latin typeface="Arial"/>
                <a:cs typeface="Arial"/>
              </a:rPr>
              <a:t>.</a:t>
            </a:r>
            <a:r>
              <a:rPr sz="2800" spc="50" dirty="0">
                <a:solidFill>
                  <a:srgbClr val="010101"/>
                </a:solidFill>
                <a:latin typeface="Arial"/>
                <a:cs typeface="Arial"/>
              </a:rPr>
              <a:t>map</a:t>
            </a:r>
            <a:r>
              <a:rPr sz="2800" spc="204" dirty="0">
                <a:solidFill>
                  <a:srgbClr val="010101"/>
                </a:solidFill>
                <a:latin typeface="Arial"/>
                <a:cs typeface="Arial"/>
              </a:rPr>
              <a:t>(</a:t>
            </a:r>
            <a:r>
              <a:rPr sz="2800" spc="-4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800" spc="105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800" spc="50" dirty="0">
                <a:solidFill>
                  <a:srgbClr val="010101"/>
                </a:solidFill>
                <a:latin typeface="Arial"/>
                <a:cs typeface="Arial"/>
              </a:rPr>
              <a:t>mbda</a:t>
            </a:r>
            <a:r>
              <a:rPr sz="2800" spc="10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-55" dirty="0">
                <a:solidFill>
                  <a:srgbClr val="010101"/>
                </a:solidFill>
                <a:latin typeface="Arial"/>
                <a:cs typeface="Arial"/>
              </a:rPr>
              <a:t>s:</a:t>
            </a:r>
            <a:r>
              <a:rPr sz="2800" spc="-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-14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800" spc="-35" dirty="0">
                <a:solidFill>
                  <a:srgbClr val="010101"/>
                </a:solidFill>
                <a:latin typeface="Arial"/>
                <a:cs typeface="Arial"/>
              </a:rPr>
              <a:t>.</a:t>
            </a:r>
            <a:r>
              <a:rPr sz="2800" spc="45" dirty="0">
                <a:solidFill>
                  <a:srgbClr val="010101"/>
                </a:solidFill>
                <a:latin typeface="Arial"/>
                <a:cs typeface="Arial"/>
              </a:rPr>
              <a:t>split</a:t>
            </a:r>
            <a:r>
              <a:rPr sz="2800" spc="55" dirty="0">
                <a:solidFill>
                  <a:srgbClr val="010101"/>
                </a:solidFill>
                <a:latin typeface="Arial"/>
                <a:cs typeface="Arial"/>
              </a:rPr>
              <a:t>())</a:t>
            </a:r>
            <a:endParaRPr sz="2800" dirty="0">
              <a:latin typeface="Arial"/>
              <a:cs typeface="Arial"/>
            </a:endParaRPr>
          </a:p>
          <a:p>
            <a:pPr marL="374650">
              <a:lnSpc>
                <a:spcPct val="100000"/>
              </a:lnSpc>
              <a:spcBef>
                <a:spcPts val="1140"/>
              </a:spcBef>
            </a:pPr>
            <a:r>
              <a:rPr sz="2800" spc="-20" dirty="0">
                <a:solidFill>
                  <a:srgbClr val="010101"/>
                </a:solidFill>
                <a:latin typeface="Arial"/>
                <a:cs typeface="Arial"/>
              </a:rPr>
              <a:t>=&gt;</a:t>
            </a:r>
            <a:r>
              <a:rPr sz="2800" spc="8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185" dirty="0">
                <a:solidFill>
                  <a:srgbClr val="010101"/>
                </a:solidFill>
                <a:latin typeface="Arial"/>
                <a:cs typeface="Arial"/>
              </a:rPr>
              <a:t>[</a:t>
            </a:r>
            <a:r>
              <a:rPr sz="2800" spc="110" dirty="0">
                <a:solidFill>
                  <a:srgbClr val="010101"/>
                </a:solidFill>
                <a:latin typeface="Arial"/>
                <a:cs typeface="Arial"/>
              </a:rPr>
              <a:t>[</a:t>
            </a:r>
            <a:r>
              <a:rPr sz="2800" spc="204" dirty="0">
                <a:solidFill>
                  <a:srgbClr val="010101"/>
                </a:solidFill>
                <a:latin typeface="Arial"/>
                <a:cs typeface="Arial"/>
              </a:rPr>
              <a:t>'</a:t>
            </a:r>
            <a:r>
              <a:rPr sz="2800" spc="60" dirty="0">
                <a:solidFill>
                  <a:srgbClr val="010101"/>
                </a:solidFill>
                <a:latin typeface="Arial"/>
                <a:cs typeface="Arial"/>
              </a:rPr>
              <a:t>hello'</a:t>
            </a:r>
            <a:r>
              <a:rPr sz="2800" spc="935" dirty="0">
                <a:solidFill>
                  <a:srgbClr val="010101"/>
                </a:solidFill>
                <a:latin typeface="Arial"/>
                <a:cs typeface="Arial"/>
              </a:rPr>
              <a:t>,</a:t>
            </a:r>
            <a:r>
              <a:rPr sz="2800" spc="55" dirty="0">
                <a:solidFill>
                  <a:srgbClr val="010101"/>
                </a:solidFill>
                <a:latin typeface="Arial"/>
                <a:cs typeface="Arial"/>
              </a:rPr>
              <a:t>'</a:t>
            </a:r>
            <a:r>
              <a:rPr sz="2800" spc="95" dirty="0">
                <a:solidFill>
                  <a:srgbClr val="010101"/>
                </a:solidFill>
                <a:latin typeface="Arial"/>
                <a:cs typeface="Arial"/>
              </a:rPr>
              <a:t>world'</a:t>
            </a:r>
            <a:r>
              <a:rPr sz="2800" spc="-40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110" dirty="0">
                <a:solidFill>
                  <a:srgbClr val="010101"/>
                </a:solidFill>
                <a:latin typeface="Arial"/>
                <a:cs typeface="Arial"/>
              </a:rPr>
              <a:t>]</a:t>
            </a:r>
            <a:r>
              <a:rPr sz="2800" spc="575" dirty="0">
                <a:solidFill>
                  <a:srgbClr val="010101"/>
                </a:solidFill>
                <a:latin typeface="Arial"/>
                <a:cs typeface="Arial"/>
              </a:rPr>
              <a:t>,</a:t>
            </a:r>
            <a:r>
              <a:rPr sz="2800" spc="-4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110" dirty="0">
                <a:solidFill>
                  <a:srgbClr val="010101"/>
                </a:solidFill>
                <a:latin typeface="Arial"/>
                <a:cs typeface="Arial"/>
              </a:rPr>
              <a:t>[</a:t>
            </a:r>
            <a:r>
              <a:rPr sz="2800" spc="95" dirty="0">
                <a:solidFill>
                  <a:srgbClr val="010101"/>
                </a:solidFill>
                <a:latin typeface="Arial"/>
                <a:cs typeface="Arial"/>
              </a:rPr>
              <a:t>'hello</a:t>
            </a:r>
            <a:r>
              <a:rPr sz="2800" spc="85" dirty="0">
                <a:solidFill>
                  <a:srgbClr val="010101"/>
                </a:solidFill>
                <a:latin typeface="Arial"/>
                <a:cs typeface="Arial"/>
              </a:rPr>
              <a:t>'</a:t>
            </a:r>
            <a:r>
              <a:rPr sz="2800" spc="575" dirty="0">
                <a:solidFill>
                  <a:srgbClr val="010101"/>
                </a:solidFill>
                <a:latin typeface="Arial"/>
                <a:cs typeface="Arial"/>
              </a:rPr>
              <a:t>,</a:t>
            </a:r>
            <a:r>
              <a:rPr sz="2800" spc="-4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75" dirty="0">
                <a:solidFill>
                  <a:srgbClr val="010101"/>
                </a:solidFill>
                <a:latin typeface="Arial"/>
                <a:cs typeface="Arial"/>
              </a:rPr>
              <a:t>'this',</a:t>
            </a:r>
            <a:r>
              <a:rPr sz="2800" spc="55" dirty="0">
                <a:solidFill>
                  <a:srgbClr val="010101"/>
                </a:solidFill>
                <a:latin typeface="Arial"/>
                <a:cs typeface="Arial"/>
              </a:rPr>
              <a:t> '</a:t>
            </a:r>
            <a:r>
              <a:rPr sz="2800" spc="95" dirty="0">
                <a:solidFill>
                  <a:srgbClr val="010101"/>
                </a:solidFill>
                <a:latin typeface="Arial"/>
                <a:cs typeface="Arial"/>
              </a:rPr>
              <a:t>world'</a:t>
            </a:r>
            <a:r>
              <a:rPr sz="2800" spc="-40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185" dirty="0">
                <a:solidFill>
                  <a:srgbClr val="010101"/>
                </a:solidFill>
                <a:latin typeface="Arial"/>
                <a:cs typeface="Arial"/>
              </a:rPr>
              <a:t>]</a:t>
            </a:r>
            <a:r>
              <a:rPr sz="2800" spc="50" dirty="0">
                <a:solidFill>
                  <a:srgbClr val="010101"/>
                </a:solidFill>
                <a:latin typeface="Arial"/>
                <a:cs typeface="Arial"/>
              </a:rPr>
              <a:t>]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300" dirty="0">
              <a:latin typeface="Times New Roman"/>
              <a:cs typeface="Times New Roman"/>
            </a:endParaRPr>
          </a:p>
          <a:p>
            <a:pPr marL="365125" indent="-352425">
              <a:lnSpc>
                <a:spcPct val="100000"/>
              </a:lnSpc>
              <a:buClr>
                <a:srgbClr val="010101"/>
              </a:buClr>
              <a:buFont typeface="Arial"/>
              <a:buChar char="•"/>
              <a:tabLst>
                <a:tab pos="365125" algn="l"/>
              </a:tabLst>
            </a:pPr>
            <a:r>
              <a:rPr sz="2800" spc="11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800" spc="14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800" spc="434" dirty="0">
                <a:solidFill>
                  <a:srgbClr val="010101"/>
                </a:solidFill>
                <a:latin typeface="Arial"/>
                <a:cs typeface="Arial"/>
              </a:rPr>
              <a:t>ne</a:t>
            </a:r>
            <a:r>
              <a:rPr sz="2800" spc="-114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800" spc="30" dirty="0">
                <a:solidFill>
                  <a:srgbClr val="010101"/>
                </a:solidFill>
                <a:latin typeface="Arial"/>
                <a:cs typeface="Arial"/>
              </a:rPr>
              <a:t>en</a:t>
            </a:r>
            <a:r>
              <a:rPr sz="2800" spc="-85" dirty="0">
                <a:solidFill>
                  <a:srgbClr val="010101"/>
                </a:solidFill>
                <a:latin typeface="Arial"/>
                <a:cs typeface="Arial"/>
              </a:rPr>
              <a:t>g</a:t>
            </a:r>
            <a:r>
              <a:rPr sz="2800" spc="45" dirty="0">
                <a:solidFill>
                  <a:srgbClr val="010101"/>
                </a:solidFill>
                <a:latin typeface="Arial"/>
                <a:cs typeface="Arial"/>
              </a:rPr>
              <a:t>ths</a:t>
            </a:r>
            <a:r>
              <a:rPr sz="2800" spc="10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010101"/>
                </a:solidFill>
                <a:latin typeface="Arial"/>
                <a:cs typeface="Arial"/>
              </a:rPr>
              <a:t>=</a:t>
            </a:r>
            <a:r>
              <a:rPr sz="2800" spc="6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11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800" spc="6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800" spc="-50" dirty="0">
                <a:solidFill>
                  <a:srgbClr val="010101"/>
                </a:solidFill>
                <a:latin typeface="Arial"/>
                <a:cs typeface="Arial"/>
              </a:rPr>
              <a:t>nes</a:t>
            </a:r>
            <a:r>
              <a:rPr sz="2800" spc="114" dirty="0">
                <a:solidFill>
                  <a:srgbClr val="010101"/>
                </a:solidFill>
                <a:latin typeface="Arial"/>
                <a:cs typeface="Arial"/>
              </a:rPr>
              <a:t>.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800" spc="235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800" spc="135" dirty="0">
                <a:solidFill>
                  <a:srgbClr val="010101"/>
                </a:solidFill>
                <a:latin typeface="Arial"/>
                <a:cs typeface="Arial"/>
              </a:rPr>
              <a:t>(</a:t>
            </a:r>
            <a:r>
              <a:rPr sz="2800" spc="-15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800" spc="15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800" spc="50" dirty="0">
                <a:solidFill>
                  <a:srgbClr val="010101"/>
                </a:solidFill>
                <a:latin typeface="Arial"/>
                <a:cs typeface="Arial"/>
              </a:rPr>
              <a:t>mbda</a:t>
            </a:r>
            <a:r>
              <a:rPr sz="2800" spc="10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-55" dirty="0">
                <a:solidFill>
                  <a:srgbClr val="010101"/>
                </a:solidFill>
                <a:latin typeface="Arial"/>
                <a:cs typeface="Arial"/>
              </a:rPr>
              <a:t>s:</a:t>
            </a:r>
            <a:r>
              <a:rPr sz="2800" spc="5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25" dirty="0">
                <a:solidFill>
                  <a:srgbClr val="010101"/>
                </a:solidFill>
                <a:latin typeface="Arial"/>
                <a:cs typeface="Arial"/>
              </a:rPr>
              <a:t>len</a:t>
            </a:r>
            <a:r>
              <a:rPr sz="2800" spc="125" dirty="0">
                <a:solidFill>
                  <a:srgbClr val="010101"/>
                </a:solidFill>
                <a:latin typeface="Arial"/>
                <a:cs typeface="Arial"/>
              </a:rPr>
              <a:t>(</a:t>
            </a:r>
            <a:r>
              <a:rPr sz="2800" spc="-80" dirty="0">
                <a:solidFill>
                  <a:srgbClr val="010101"/>
                </a:solidFill>
                <a:latin typeface="Arial"/>
                <a:cs typeface="Arial"/>
              </a:rPr>
              <a:t>s))</a:t>
            </a:r>
            <a:endParaRPr sz="2800" dirty="0">
              <a:latin typeface="Arial"/>
              <a:cs typeface="Arial"/>
            </a:endParaRPr>
          </a:p>
          <a:p>
            <a:pPr marL="288925">
              <a:lnSpc>
                <a:spcPct val="100000"/>
              </a:lnSpc>
              <a:spcBef>
                <a:spcPts val="1290"/>
              </a:spcBef>
            </a:pPr>
            <a:r>
              <a:rPr sz="2800" spc="-20" dirty="0">
                <a:solidFill>
                  <a:srgbClr val="010101"/>
                </a:solidFill>
                <a:latin typeface="Arial"/>
                <a:cs typeface="Arial"/>
              </a:rPr>
              <a:t>=&gt;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240" dirty="0">
                <a:solidFill>
                  <a:srgbClr val="010101"/>
                </a:solidFill>
                <a:latin typeface="Arial"/>
                <a:cs typeface="Arial"/>
              </a:rPr>
              <a:t>[</a:t>
            </a:r>
            <a:r>
              <a:rPr sz="2800" spc="-35" dirty="0">
                <a:solidFill>
                  <a:srgbClr val="010101"/>
                </a:solidFill>
                <a:latin typeface="Arial"/>
                <a:cs typeface="Arial"/>
              </a:rPr>
              <a:t>1</a:t>
            </a:r>
            <a:r>
              <a:rPr sz="2800" spc="-140" dirty="0">
                <a:solidFill>
                  <a:srgbClr val="010101"/>
                </a:solidFill>
                <a:latin typeface="Arial"/>
                <a:cs typeface="Arial"/>
              </a:rPr>
              <a:t>1</a:t>
            </a:r>
            <a:r>
              <a:rPr sz="2800" spc="770" dirty="0">
                <a:solidFill>
                  <a:srgbClr val="010101"/>
                </a:solidFill>
                <a:latin typeface="Arial"/>
                <a:cs typeface="Arial"/>
              </a:rPr>
              <a:t>,</a:t>
            </a:r>
            <a:r>
              <a:rPr sz="2800" spc="-53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-65" dirty="0">
                <a:solidFill>
                  <a:srgbClr val="010101"/>
                </a:solidFill>
                <a:latin typeface="Arial"/>
                <a:cs typeface="Arial"/>
              </a:rPr>
              <a:t>1</a:t>
            </a:r>
            <a:r>
              <a:rPr sz="2800" spc="35" dirty="0">
                <a:solidFill>
                  <a:srgbClr val="010101"/>
                </a:solidFill>
                <a:latin typeface="Arial"/>
                <a:cs typeface="Arial"/>
              </a:rPr>
              <a:t>6]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77CF4-4C42-2E4E-9136-B2E8ED04E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7872D4-6825-A746-AACC-2CB78F870E37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3385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3197" y="686471"/>
            <a:ext cx="4984721" cy="592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850" b="1" spc="-55" dirty="0">
                <a:solidFill>
                  <a:srgbClr val="030305"/>
                </a:solidFill>
                <a:latin typeface="Arial"/>
                <a:cs typeface="Arial"/>
              </a:rPr>
              <a:t>m</a:t>
            </a:r>
            <a:r>
              <a:rPr sz="3850" b="1" spc="-390" dirty="0">
                <a:solidFill>
                  <a:srgbClr val="030305"/>
                </a:solidFill>
                <a:latin typeface="Arial"/>
                <a:cs typeface="Arial"/>
              </a:rPr>
              <a:t>a</a:t>
            </a:r>
            <a:r>
              <a:rPr sz="3850" b="1" spc="-580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3850" b="1" spc="-50" dirty="0">
                <a:solidFill>
                  <a:srgbClr val="030305"/>
                </a:solidFill>
                <a:latin typeface="Arial"/>
                <a:cs typeface="Arial"/>
              </a:rPr>
              <a:t>p</a:t>
            </a:r>
            <a:r>
              <a:rPr sz="3850" b="1" spc="-490" dirty="0">
                <a:solidFill>
                  <a:srgbClr val="030305"/>
                </a:solidFill>
                <a:latin typeface="Arial"/>
                <a:cs typeface="Arial"/>
              </a:rPr>
              <a:t>P</a:t>
            </a:r>
            <a:r>
              <a:rPr sz="3850" b="1" spc="-70" dirty="0">
                <a:solidFill>
                  <a:srgbClr val="030305"/>
                </a:solidFill>
                <a:latin typeface="Arial"/>
                <a:cs typeface="Arial"/>
              </a:rPr>
              <a:t>a</a:t>
            </a:r>
            <a:r>
              <a:rPr sz="3850" b="1" spc="-150" dirty="0">
                <a:solidFill>
                  <a:srgbClr val="030305"/>
                </a:solidFill>
                <a:latin typeface="Arial"/>
                <a:cs typeface="Arial"/>
              </a:rPr>
              <a:t>r</a:t>
            </a:r>
            <a:r>
              <a:rPr sz="3850" b="1" spc="10" dirty="0">
                <a:solidFill>
                  <a:srgbClr val="030305"/>
                </a:solidFill>
                <a:latin typeface="Arial"/>
                <a:cs typeface="Arial"/>
              </a:rPr>
              <a:t>t</a:t>
            </a:r>
            <a:r>
              <a:rPr sz="3850" b="1" spc="85" dirty="0">
                <a:solidFill>
                  <a:srgbClr val="030305"/>
                </a:solidFill>
                <a:latin typeface="Arial"/>
                <a:cs typeface="Arial"/>
              </a:rPr>
              <a:t>i</a:t>
            </a:r>
            <a:r>
              <a:rPr sz="3850" b="1" spc="-50" dirty="0">
                <a:solidFill>
                  <a:srgbClr val="030305"/>
                </a:solidFill>
                <a:latin typeface="Arial"/>
                <a:cs typeface="Arial"/>
              </a:rPr>
              <a:t>tio</a:t>
            </a:r>
            <a:r>
              <a:rPr sz="3850" b="1" spc="220" dirty="0">
                <a:solidFill>
                  <a:srgbClr val="030305"/>
                </a:solidFill>
                <a:latin typeface="Arial"/>
                <a:cs typeface="Arial"/>
              </a:rPr>
              <a:t>n</a:t>
            </a:r>
            <a:r>
              <a:rPr sz="3850" b="1" spc="-270" dirty="0">
                <a:solidFill>
                  <a:srgbClr val="030305"/>
                </a:solidFill>
                <a:latin typeface="Arial"/>
                <a:cs typeface="Arial"/>
              </a:rPr>
              <a:t>s</a:t>
            </a:r>
            <a:r>
              <a:rPr sz="3850" b="1" spc="-235" dirty="0">
                <a:solidFill>
                  <a:srgbClr val="030305"/>
                </a:solidFill>
                <a:latin typeface="Arial"/>
                <a:cs typeface="Arial"/>
              </a:rPr>
              <a:t>(</a:t>
            </a:r>
            <a:r>
              <a:rPr sz="3850" b="1" spc="-75" dirty="0">
                <a:solidFill>
                  <a:srgbClr val="030305"/>
                </a:solidFill>
                <a:latin typeface="Arial"/>
                <a:cs typeface="Arial"/>
              </a:rPr>
              <a:t>fu</a:t>
            </a:r>
            <a:r>
              <a:rPr sz="3850" b="1" spc="-695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3850" spc="-65" dirty="0">
                <a:solidFill>
                  <a:srgbClr val="030305"/>
                </a:solidFill>
                <a:latin typeface="Arial"/>
                <a:cs typeface="Arial"/>
              </a:rPr>
              <a:t>n</a:t>
            </a:r>
            <a:r>
              <a:rPr sz="3850" spc="120" dirty="0">
                <a:solidFill>
                  <a:srgbClr val="030305"/>
                </a:solidFill>
                <a:latin typeface="Arial"/>
                <a:cs typeface="Arial"/>
              </a:rPr>
              <a:t>c</a:t>
            </a:r>
            <a:r>
              <a:rPr sz="3850" spc="-145" dirty="0">
                <a:solidFill>
                  <a:srgbClr val="030305"/>
                </a:solidFill>
                <a:latin typeface="Arial"/>
                <a:cs typeface="Arial"/>
              </a:rPr>
              <a:t>)</a:t>
            </a:r>
            <a:endParaRPr sz="385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9209" y="1789506"/>
            <a:ext cx="8018474" cy="3987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6075" indent="-333375">
              <a:lnSpc>
                <a:spcPct val="100000"/>
              </a:lnSpc>
              <a:buClr>
                <a:srgbClr val="030305"/>
              </a:buClr>
              <a:buFont typeface="Arial"/>
              <a:buChar char="•"/>
              <a:tabLst>
                <a:tab pos="346075" algn="l"/>
              </a:tabLst>
            </a:pPr>
            <a:r>
              <a:rPr sz="2850" spc="100" dirty="0">
                <a:solidFill>
                  <a:srgbClr val="030305"/>
                </a:solidFill>
                <a:latin typeface="Arial"/>
                <a:cs typeface="Arial"/>
              </a:rPr>
              <a:t>A</a:t>
            </a:r>
            <a:r>
              <a:rPr sz="2850" spc="35" dirty="0">
                <a:solidFill>
                  <a:srgbClr val="030305"/>
                </a:solidFill>
                <a:latin typeface="Arial"/>
                <a:cs typeface="Arial"/>
              </a:rPr>
              <a:t>pply</a:t>
            </a:r>
            <a:r>
              <a:rPr sz="2850" spc="-105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850" spc="50" dirty="0">
                <a:solidFill>
                  <a:srgbClr val="030305"/>
                </a:solidFill>
                <a:latin typeface="Arial"/>
                <a:cs typeface="Arial"/>
              </a:rPr>
              <a:t>transformati</a:t>
            </a:r>
            <a:r>
              <a:rPr sz="2850" spc="-385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850" spc="75" dirty="0">
                <a:solidFill>
                  <a:srgbClr val="030305"/>
                </a:solidFill>
                <a:latin typeface="Arial"/>
                <a:cs typeface="Arial"/>
              </a:rPr>
              <a:t>on</a:t>
            </a:r>
            <a:r>
              <a:rPr sz="2850" spc="-70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850" spc="175" dirty="0">
                <a:solidFill>
                  <a:srgbClr val="030305"/>
                </a:solidFill>
                <a:latin typeface="Arial"/>
                <a:cs typeface="Arial"/>
              </a:rPr>
              <a:t>to</a:t>
            </a:r>
            <a:r>
              <a:rPr sz="2850" spc="-25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850" spc="-225" dirty="0">
                <a:solidFill>
                  <a:srgbClr val="030305"/>
                </a:solidFill>
                <a:latin typeface="Arial"/>
                <a:cs typeface="Arial"/>
              </a:rPr>
              <a:t>a</a:t>
            </a:r>
            <a:r>
              <a:rPr sz="2850" spc="245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850" spc="-80" dirty="0">
                <a:solidFill>
                  <a:srgbClr val="FF0103"/>
                </a:solidFill>
                <a:latin typeface="Arial"/>
                <a:cs typeface="Arial"/>
              </a:rPr>
              <a:t>p</a:t>
            </a:r>
            <a:r>
              <a:rPr sz="2850" spc="125" dirty="0">
                <a:solidFill>
                  <a:srgbClr val="FF0103"/>
                </a:solidFill>
                <a:latin typeface="Arial"/>
                <a:cs typeface="Arial"/>
              </a:rPr>
              <a:t>a</a:t>
            </a:r>
            <a:r>
              <a:rPr sz="2850" spc="180" dirty="0">
                <a:solidFill>
                  <a:srgbClr val="FF0103"/>
                </a:solidFill>
                <a:latin typeface="Arial"/>
                <a:cs typeface="Arial"/>
              </a:rPr>
              <a:t>rt</a:t>
            </a:r>
            <a:r>
              <a:rPr sz="2850" spc="-60" dirty="0">
                <a:solidFill>
                  <a:srgbClr val="FF0103"/>
                </a:solidFill>
                <a:latin typeface="Arial"/>
                <a:cs typeface="Arial"/>
              </a:rPr>
              <a:t>i</a:t>
            </a:r>
            <a:r>
              <a:rPr sz="2850" spc="235" dirty="0">
                <a:solidFill>
                  <a:srgbClr val="FF0103"/>
                </a:solidFill>
                <a:latin typeface="Arial"/>
                <a:cs typeface="Arial"/>
              </a:rPr>
              <a:t>t</a:t>
            </a:r>
            <a:r>
              <a:rPr sz="2850" spc="195" dirty="0">
                <a:solidFill>
                  <a:srgbClr val="FF0103"/>
                </a:solidFill>
                <a:latin typeface="Arial"/>
                <a:cs typeface="Arial"/>
              </a:rPr>
              <a:t>i</a:t>
            </a:r>
            <a:r>
              <a:rPr sz="2850" spc="75" dirty="0">
                <a:solidFill>
                  <a:srgbClr val="FF0103"/>
                </a:solidFill>
                <a:latin typeface="Arial"/>
                <a:cs typeface="Arial"/>
              </a:rPr>
              <a:t>on</a:t>
            </a:r>
            <a:endParaRPr sz="2850" dirty="0">
              <a:latin typeface="Arial"/>
              <a:cs typeface="Arial"/>
            </a:endParaRPr>
          </a:p>
          <a:p>
            <a:pPr marL="736600" marR="99060" lvl="1" indent="-285750">
              <a:lnSpc>
                <a:spcPct val="112500"/>
              </a:lnSpc>
              <a:spcBef>
                <a:spcPts val="680"/>
              </a:spcBef>
              <a:buClr>
                <a:srgbClr val="030305"/>
              </a:buClr>
              <a:buFont typeface="Arial"/>
              <a:buChar char="-"/>
              <a:tabLst>
                <a:tab pos="755650" algn="l"/>
              </a:tabLst>
            </a:pPr>
            <a:r>
              <a:rPr sz="2500" spc="114" dirty="0">
                <a:solidFill>
                  <a:srgbClr val="030305"/>
                </a:solidFill>
                <a:latin typeface="Arial"/>
                <a:cs typeface="Arial"/>
              </a:rPr>
              <a:t>i</a:t>
            </a:r>
            <a:r>
              <a:rPr sz="2500" spc="70" dirty="0">
                <a:solidFill>
                  <a:srgbClr val="030305"/>
                </a:solidFill>
                <a:latin typeface="Arial"/>
                <a:cs typeface="Arial"/>
              </a:rPr>
              <a:t>nput</a:t>
            </a:r>
            <a:r>
              <a:rPr sz="2500" spc="-50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125" dirty="0">
                <a:solidFill>
                  <a:srgbClr val="030305"/>
                </a:solidFill>
                <a:latin typeface="Arial"/>
                <a:cs typeface="Arial"/>
              </a:rPr>
              <a:t>to</a:t>
            </a:r>
            <a:r>
              <a:rPr sz="2500" spc="-50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35" dirty="0">
                <a:solidFill>
                  <a:srgbClr val="030305"/>
                </a:solidFill>
                <a:latin typeface="Arial"/>
                <a:cs typeface="Arial"/>
              </a:rPr>
              <a:t>func</a:t>
            </a:r>
            <a:r>
              <a:rPr sz="2500" spc="165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40" dirty="0">
                <a:solidFill>
                  <a:srgbClr val="030305"/>
                </a:solidFill>
                <a:latin typeface="Arial"/>
                <a:cs typeface="Arial"/>
              </a:rPr>
              <a:t>i</a:t>
            </a:r>
            <a:r>
              <a:rPr sz="2500" spc="-225" dirty="0">
                <a:solidFill>
                  <a:srgbClr val="030305"/>
                </a:solidFill>
                <a:latin typeface="Arial"/>
                <a:cs typeface="Arial"/>
              </a:rPr>
              <a:t>s</a:t>
            </a:r>
            <a:r>
              <a:rPr sz="2500" spc="5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30" dirty="0">
                <a:solidFill>
                  <a:srgbClr val="030305"/>
                </a:solidFill>
                <a:latin typeface="Arial"/>
                <a:cs typeface="Arial"/>
              </a:rPr>
              <a:t>a</a:t>
            </a:r>
            <a:r>
              <a:rPr sz="2500" spc="65" dirty="0">
                <a:solidFill>
                  <a:srgbClr val="030305"/>
                </a:solidFill>
                <a:latin typeface="Arial"/>
                <a:cs typeface="Arial"/>
              </a:rPr>
              <a:t>n</a:t>
            </a:r>
            <a:r>
              <a:rPr sz="2500" spc="-55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-110" dirty="0">
                <a:solidFill>
                  <a:srgbClr val="030305"/>
                </a:solidFill>
                <a:latin typeface="Arial"/>
                <a:cs typeface="Arial"/>
              </a:rPr>
              <a:t>i</a:t>
            </a:r>
            <a:r>
              <a:rPr sz="2500" spc="60" dirty="0">
                <a:solidFill>
                  <a:srgbClr val="030305"/>
                </a:solidFill>
                <a:latin typeface="Arial"/>
                <a:cs typeface="Arial"/>
              </a:rPr>
              <a:t>terator</a:t>
            </a:r>
            <a:r>
              <a:rPr sz="2500" spc="275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20" dirty="0">
                <a:solidFill>
                  <a:srgbClr val="030305"/>
                </a:solidFill>
                <a:latin typeface="Arial"/>
                <a:cs typeface="Arial"/>
              </a:rPr>
              <a:t>(over</a:t>
            </a:r>
            <a:r>
              <a:rPr sz="2500" spc="-130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80" dirty="0">
                <a:solidFill>
                  <a:srgbClr val="030305"/>
                </a:solidFill>
                <a:latin typeface="Arial"/>
                <a:cs typeface="Arial"/>
              </a:rPr>
              <a:t>the</a:t>
            </a:r>
            <a:r>
              <a:rPr sz="2500" spc="125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10" dirty="0">
                <a:solidFill>
                  <a:srgbClr val="030305"/>
                </a:solidFill>
                <a:latin typeface="Arial"/>
                <a:cs typeface="Arial"/>
              </a:rPr>
              <a:t>elements</a:t>
            </a:r>
            <a:r>
              <a:rPr sz="2500" spc="135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114" dirty="0">
                <a:solidFill>
                  <a:srgbClr val="030305"/>
                </a:solidFill>
                <a:latin typeface="Arial"/>
                <a:cs typeface="Arial"/>
              </a:rPr>
              <a:t>i</a:t>
            </a:r>
            <a:r>
              <a:rPr sz="2500" spc="65" dirty="0">
                <a:solidFill>
                  <a:srgbClr val="030305"/>
                </a:solidFill>
                <a:latin typeface="Arial"/>
                <a:cs typeface="Arial"/>
              </a:rPr>
              <a:t>n</a:t>
            </a:r>
            <a:r>
              <a:rPr sz="2500" spc="30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114" dirty="0">
                <a:solidFill>
                  <a:srgbClr val="030305"/>
                </a:solidFill>
                <a:latin typeface="Arial"/>
                <a:cs typeface="Arial"/>
              </a:rPr>
              <a:t>the</a:t>
            </a:r>
            <a:r>
              <a:rPr sz="2500" spc="100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-45" dirty="0">
                <a:solidFill>
                  <a:srgbClr val="030305"/>
                </a:solidFill>
                <a:latin typeface="Arial"/>
                <a:cs typeface="Arial"/>
              </a:rPr>
              <a:t>p</a:t>
            </a:r>
            <a:r>
              <a:rPr sz="2500" spc="105" dirty="0">
                <a:solidFill>
                  <a:srgbClr val="030305"/>
                </a:solidFill>
                <a:latin typeface="Arial"/>
                <a:cs typeface="Arial"/>
              </a:rPr>
              <a:t>a</a:t>
            </a:r>
            <a:r>
              <a:rPr sz="2500" spc="160" dirty="0">
                <a:solidFill>
                  <a:srgbClr val="030305"/>
                </a:solidFill>
                <a:latin typeface="Arial"/>
                <a:cs typeface="Arial"/>
              </a:rPr>
              <a:t>rt</a:t>
            </a:r>
            <a:r>
              <a:rPr sz="2500" spc="-95" dirty="0">
                <a:solidFill>
                  <a:srgbClr val="030305"/>
                </a:solidFill>
                <a:latin typeface="Arial"/>
                <a:cs typeface="Arial"/>
              </a:rPr>
              <a:t>i</a:t>
            </a:r>
            <a:r>
              <a:rPr sz="2500" spc="235" dirty="0">
                <a:solidFill>
                  <a:srgbClr val="030305"/>
                </a:solidFill>
                <a:latin typeface="Arial"/>
                <a:cs typeface="Arial"/>
              </a:rPr>
              <a:t>t</a:t>
            </a:r>
            <a:r>
              <a:rPr sz="2500" spc="150" dirty="0">
                <a:solidFill>
                  <a:srgbClr val="030305"/>
                </a:solidFill>
                <a:latin typeface="Arial"/>
                <a:cs typeface="Arial"/>
              </a:rPr>
              <a:t>i</a:t>
            </a:r>
            <a:r>
              <a:rPr sz="2500" spc="35" dirty="0">
                <a:solidFill>
                  <a:srgbClr val="030305"/>
                </a:solidFill>
                <a:latin typeface="Arial"/>
                <a:cs typeface="Arial"/>
              </a:rPr>
              <a:t>on)</a:t>
            </a:r>
            <a:endParaRPr sz="2500" dirty="0">
              <a:latin typeface="Arial"/>
              <a:cs typeface="Arial"/>
            </a:endParaRPr>
          </a:p>
          <a:p>
            <a:pPr marL="765175" marR="5080" lvl="1" indent="-314325">
              <a:lnSpc>
                <a:spcPct val="112500"/>
              </a:lnSpc>
              <a:spcBef>
                <a:spcPts val="600"/>
              </a:spcBef>
              <a:buClr>
                <a:srgbClr val="030305"/>
              </a:buClr>
              <a:buFont typeface="Arial"/>
              <a:buChar char="-"/>
              <a:tabLst>
                <a:tab pos="736600" algn="l"/>
              </a:tabLst>
            </a:pPr>
            <a:r>
              <a:rPr sz="2500" spc="35" dirty="0">
                <a:solidFill>
                  <a:srgbClr val="030305"/>
                </a:solidFill>
                <a:latin typeface="Arial"/>
                <a:cs typeface="Arial"/>
              </a:rPr>
              <a:t>func</a:t>
            </a:r>
            <a:r>
              <a:rPr sz="2500" spc="240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25" dirty="0">
                <a:solidFill>
                  <a:srgbClr val="030305"/>
                </a:solidFill>
                <a:latin typeface="Arial"/>
                <a:cs typeface="Arial"/>
              </a:rPr>
              <a:t>must</a:t>
            </a:r>
            <a:r>
              <a:rPr sz="2500" spc="100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030305"/>
                </a:solidFill>
                <a:latin typeface="Arial"/>
                <a:cs typeface="Arial"/>
              </a:rPr>
              <a:t>return</a:t>
            </a:r>
            <a:r>
              <a:rPr sz="2500" spc="-30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100" dirty="0">
                <a:solidFill>
                  <a:srgbClr val="030305"/>
                </a:solidFill>
                <a:latin typeface="Arial"/>
                <a:cs typeface="Arial"/>
              </a:rPr>
              <a:t>a</a:t>
            </a:r>
            <a:r>
              <a:rPr sz="2500" spc="-30" dirty="0">
                <a:solidFill>
                  <a:srgbClr val="030305"/>
                </a:solidFill>
                <a:latin typeface="Arial"/>
                <a:cs typeface="Arial"/>
              </a:rPr>
              <a:t>n</a:t>
            </a:r>
            <a:r>
              <a:rPr sz="2500" spc="-35" dirty="0">
                <a:solidFill>
                  <a:srgbClr val="030305"/>
                </a:solidFill>
                <a:latin typeface="Arial"/>
                <a:cs typeface="Arial"/>
              </a:rPr>
              <a:t> i</a:t>
            </a:r>
            <a:r>
              <a:rPr sz="2500" spc="20" dirty="0">
                <a:solidFill>
                  <a:srgbClr val="030305"/>
                </a:solidFill>
                <a:latin typeface="Arial"/>
                <a:cs typeface="Arial"/>
              </a:rPr>
              <a:t>tera</a:t>
            </a:r>
            <a:r>
              <a:rPr sz="2500" spc="-405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30" dirty="0">
                <a:solidFill>
                  <a:srgbClr val="030305"/>
                </a:solidFill>
                <a:latin typeface="Arial"/>
                <a:cs typeface="Arial"/>
              </a:rPr>
              <a:t>ble</a:t>
            </a:r>
            <a:r>
              <a:rPr sz="2500" spc="-5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-114" dirty="0">
                <a:solidFill>
                  <a:srgbClr val="030305"/>
                </a:solidFill>
                <a:latin typeface="Arial"/>
                <a:cs typeface="Arial"/>
              </a:rPr>
              <a:t>(a</a:t>
            </a:r>
            <a:r>
              <a:rPr sz="2500" spc="150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5" dirty="0">
                <a:solidFill>
                  <a:srgbClr val="030305"/>
                </a:solidFill>
                <a:latin typeface="Arial"/>
                <a:cs typeface="Arial"/>
              </a:rPr>
              <a:t>list</a:t>
            </a:r>
            <a:r>
              <a:rPr sz="2500" spc="15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55" dirty="0">
                <a:solidFill>
                  <a:srgbClr val="030305"/>
                </a:solidFill>
                <a:latin typeface="Arial"/>
                <a:cs typeface="Arial"/>
              </a:rPr>
              <a:t>or</a:t>
            </a:r>
            <a:r>
              <a:rPr sz="2500" spc="120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-55" dirty="0">
                <a:solidFill>
                  <a:srgbClr val="030305"/>
                </a:solidFill>
                <a:latin typeface="Arial"/>
                <a:cs typeface="Arial"/>
              </a:rPr>
              <a:t>use</a:t>
            </a:r>
            <a:r>
              <a:rPr sz="2500" spc="-140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50" dirty="0">
                <a:solidFill>
                  <a:srgbClr val="030305"/>
                </a:solidFill>
                <a:latin typeface="Arial"/>
                <a:cs typeface="Arial"/>
              </a:rPr>
              <a:t>yield</a:t>
            </a:r>
            <a:r>
              <a:rPr sz="2500" spc="-20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125" dirty="0">
                <a:solidFill>
                  <a:srgbClr val="030305"/>
                </a:solidFill>
                <a:latin typeface="Arial"/>
                <a:cs typeface="Arial"/>
              </a:rPr>
              <a:t>to</a:t>
            </a:r>
            <a:r>
              <a:rPr sz="2500" spc="80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65" dirty="0">
                <a:solidFill>
                  <a:srgbClr val="030305"/>
                </a:solidFill>
                <a:latin typeface="Arial"/>
                <a:cs typeface="Arial"/>
              </a:rPr>
              <a:t>return</a:t>
            </a:r>
            <a:r>
              <a:rPr sz="2500" spc="45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-195" dirty="0">
                <a:solidFill>
                  <a:srgbClr val="030305"/>
                </a:solidFill>
                <a:latin typeface="Arial"/>
                <a:cs typeface="Arial"/>
              </a:rPr>
              <a:t>a</a:t>
            </a:r>
            <a:r>
              <a:rPr sz="2500" spc="-20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-45" dirty="0">
                <a:solidFill>
                  <a:srgbClr val="030305"/>
                </a:solidFill>
                <a:latin typeface="Arial"/>
                <a:cs typeface="Arial"/>
              </a:rPr>
              <a:t>g</a:t>
            </a:r>
            <a:r>
              <a:rPr sz="2500" spc="20" dirty="0">
                <a:solidFill>
                  <a:srgbClr val="030305"/>
                </a:solidFill>
                <a:latin typeface="Arial"/>
                <a:cs typeface="Arial"/>
              </a:rPr>
              <a:t>enerator</a:t>
            </a:r>
            <a:r>
              <a:rPr sz="2500" spc="25" dirty="0">
                <a:solidFill>
                  <a:srgbClr val="030305"/>
                </a:solidFill>
                <a:latin typeface="Arial"/>
                <a:cs typeface="Arial"/>
              </a:rPr>
              <a:t>)</a:t>
            </a:r>
            <a:endParaRPr sz="25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Clr>
                <a:srgbClr val="030305"/>
              </a:buClr>
              <a:buFont typeface="Arial"/>
              <a:buChar char="-"/>
            </a:pPr>
            <a:endParaRPr sz="2500" dirty="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7"/>
              </a:spcBef>
              <a:buClr>
                <a:srgbClr val="030305"/>
              </a:buClr>
              <a:buFont typeface="Arial"/>
              <a:buChar char="-"/>
            </a:pPr>
            <a:endParaRPr sz="1950" dirty="0">
              <a:latin typeface="Times New Roman"/>
              <a:cs typeface="Times New Roman"/>
            </a:endParaRPr>
          </a:p>
          <a:p>
            <a:pPr marL="365125" indent="-352425">
              <a:lnSpc>
                <a:spcPct val="100000"/>
              </a:lnSpc>
              <a:buClr>
                <a:srgbClr val="030305"/>
              </a:buClr>
              <a:buFont typeface="Arial"/>
              <a:buChar char="•"/>
              <a:tabLst>
                <a:tab pos="365125" algn="l"/>
              </a:tabLst>
            </a:pPr>
            <a:r>
              <a:rPr sz="2850" dirty="0">
                <a:solidFill>
                  <a:srgbClr val="030305"/>
                </a:solidFill>
                <a:latin typeface="Arial"/>
                <a:cs typeface="Arial"/>
              </a:rPr>
              <a:t>D</a:t>
            </a:r>
            <a:r>
              <a:rPr sz="2850" spc="-145" dirty="0">
                <a:solidFill>
                  <a:srgbClr val="030305"/>
                </a:solidFill>
                <a:latin typeface="Arial"/>
                <a:cs typeface="Arial"/>
              </a:rPr>
              <a:t>i</a:t>
            </a:r>
            <a:r>
              <a:rPr sz="2850" spc="55" dirty="0">
                <a:solidFill>
                  <a:srgbClr val="030305"/>
                </a:solidFill>
                <a:latin typeface="Arial"/>
                <a:cs typeface="Arial"/>
              </a:rPr>
              <a:t>fferent</a:t>
            </a:r>
            <a:r>
              <a:rPr sz="2850" spc="175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850" spc="395" dirty="0">
                <a:solidFill>
                  <a:srgbClr val="030305"/>
                </a:solidFill>
                <a:latin typeface="Arial"/>
                <a:cs typeface="Arial"/>
              </a:rPr>
              <a:t>f</a:t>
            </a:r>
            <a:r>
              <a:rPr sz="2850" spc="65" dirty="0">
                <a:solidFill>
                  <a:srgbClr val="030305"/>
                </a:solidFill>
                <a:latin typeface="Arial"/>
                <a:cs typeface="Arial"/>
              </a:rPr>
              <a:t>rom</a:t>
            </a:r>
            <a:r>
              <a:rPr sz="2850" spc="100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850" dirty="0">
                <a:solidFill>
                  <a:srgbClr val="030305"/>
                </a:solidFill>
                <a:latin typeface="Arial"/>
                <a:cs typeface="Arial"/>
              </a:rPr>
              <a:t>map</a:t>
            </a:r>
            <a:r>
              <a:rPr sz="2850" spc="30" dirty="0">
                <a:solidFill>
                  <a:srgbClr val="030305"/>
                </a:solidFill>
                <a:latin typeface="Arial"/>
                <a:cs typeface="Arial"/>
              </a:rPr>
              <a:t>(</a:t>
            </a:r>
            <a:r>
              <a:rPr sz="2850" spc="10" dirty="0">
                <a:solidFill>
                  <a:srgbClr val="030305"/>
                </a:solidFill>
                <a:latin typeface="Arial"/>
                <a:cs typeface="Arial"/>
              </a:rPr>
              <a:t>func</a:t>
            </a:r>
            <a:r>
              <a:rPr sz="2850" spc="15" dirty="0">
                <a:solidFill>
                  <a:srgbClr val="030305"/>
                </a:solidFill>
                <a:latin typeface="Arial"/>
                <a:cs typeface="Arial"/>
              </a:rPr>
              <a:t>)</a:t>
            </a:r>
            <a:endParaRPr sz="2850" dirty="0">
              <a:latin typeface="Arial"/>
              <a:cs typeface="Arial"/>
            </a:endParaRPr>
          </a:p>
          <a:p>
            <a:pPr marL="736600" lvl="1" indent="-285750">
              <a:lnSpc>
                <a:spcPct val="100000"/>
              </a:lnSpc>
              <a:spcBef>
                <a:spcPts val="1130"/>
              </a:spcBef>
              <a:buClr>
                <a:srgbClr val="030305"/>
              </a:buClr>
              <a:buFont typeface="Arial"/>
              <a:buChar char="-"/>
              <a:tabLst>
                <a:tab pos="736600" algn="l"/>
              </a:tabLst>
            </a:pPr>
            <a:r>
              <a:rPr sz="2500" spc="35" dirty="0">
                <a:solidFill>
                  <a:srgbClr val="030305"/>
                </a:solidFill>
                <a:latin typeface="Arial"/>
                <a:cs typeface="Arial"/>
              </a:rPr>
              <a:t>func</a:t>
            </a:r>
            <a:r>
              <a:rPr sz="2500" spc="165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114" dirty="0">
                <a:solidFill>
                  <a:srgbClr val="030305"/>
                </a:solidFill>
                <a:latin typeface="Arial"/>
                <a:cs typeface="Arial"/>
              </a:rPr>
              <a:t>i</a:t>
            </a:r>
            <a:r>
              <a:rPr sz="2500" spc="65" dirty="0">
                <a:solidFill>
                  <a:srgbClr val="030305"/>
                </a:solidFill>
                <a:latin typeface="Arial"/>
                <a:cs typeface="Arial"/>
              </a:rPr>
              <a:t>n</a:t>
            </a:r>
            <a:r>
              <a:rPr sz="2500" spc="-55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-25" dirty="0">
                <a:solidFill>
                  <a:srgbClr val="030305"/>
                </a:solidFill>
                <a:latin typeface="Arial"/>
                <a:cs typeface="Arial"/>
              </a:rPr>
              <a:t>m</a:t>
            </a:r>
            <a:r>
              <a:rPr sz="2500" spc="145" dirty="0">
                <a:solidFill>
                  <a:srgbClr val="030305"/>
                </a:solidFill>
                <a:latin typeface="Arial"/>
                <a:cs typeface="Arial"/>
              </a:rPr>
              <a:t>a</a:t>
            </a:r>
            <a:r>
              <a:rPr sz="2500" spc="-45" dirty="0">
                <a:solidFill>
                  <a:srgbClr val="030305"/>
                </a:solidFill>
                <a:latin typeface="Arial"/>
                <a:cs typeface="Arial"/>
              </a:rPr>
              <a:t>p</a:t>
            </a:r>
            <a:r>
              <a:rPr sz="2500" spc="-10" dirty="0">
                <a:solidFill>
                  <a:srgbClr val="030305"/>
                </a:solidFill>
                <a:latin typeface="Arial"/>
                <a:cs typeface="Arial"/>
              </a:rPr>
              <a:t>(</a:t>
            </a:r>
            <a:r>
              <a:rPr sz="2500" dirty="0">
                <a:solidFill>
                  <a:srgbClr val="030305"/>
                </a:solidFill>
                <a:latin typeface="Arial"/>
                <a:cs typeface="Arial"/>
              </a:rPr>
              <a:t>func</a:t>
            </a:r>
            <a:r>
              <a:rPr sz="2500" spc="5" dirty="0">
                <a:solidFill>
                  <a:srgbClr val="030305"/>
                </a:solidFill>
                <a:latin typeface="Arial"/>
                <a:cs typeface="Arial"/>
              </a:rPr>
              <a:t>)</a:t>
            </a:r>
            <a:r>
              <a:rPr sz="2500" spc="215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30" dirty="0">
                <a:solidFill>
                  <a:srgbClr val="030305"/>
                </a:solidFill>
                <a:latin typeface="Arial"/>
                <a:cs typeface="Arial"/>
              </a:rPr>
              <a:t>a</a:t>
            </a:r>
            <a:r>
              <a:rPr sz="2500" spc="85" dirty="0">
                <a:solidFill>
                  <a:srgbClr val="030305"/>
                </a:solidFill>
                <a:latin typeface="Arial"/>
                <a:cs typeface="Arial"/>
              </a:rPr>
              <a:t>ppl</a:t>
            </a:r>
            <a:r>
              <a:rPr sz="2500" spc="-40" dirty="0">
                <a:solidFill>
                  <a:srgbClr val="030305"/>
                </a:solidFill>
                <a:latin typeface="Arial"/>
                <a:cs typeface="Arial"/>
              </a:rPr>
              <a:t>i</a:t>
            </a:r>
            <a:r>
              <a:rPr sz="2500" spc="-95" dirty="0">
                <a:solidFill>
                  <a:srgbClr val="030305"/>
                </a:solidFill>
                <a:latin typeface="Arial"/>
                <a:cs typeface="Arial"/>
              </a:rPr>
              <a:t>es</a:t>
            </a:r>
            <a:r>
              <a:rPr sz="2500" spc="-80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125" dirty="0">
                <a:solidFill>
                  <a:srgbClr val="030305"/>
                </a:solidFill>
                <a:latin typeface="Arial"/>
                <a:cs typeface="Arial"/>
              </a:rPr>
              <a:t>to</a:t>
            </a:r>
            <a:r>
              <a:rPr sz="2500" spc="25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-15" dirty="0">
                <a:solidFill>
                  <a:srgbClr val="030305"/>
                </a:solidFill>
                <a:latin typeface="Arial"/>
                <a:cs typeface="Arial"/>
              </a:rPr>
              <a:t>an</a:t>
            </a:r>
            <a:r>
              <a:rPr sz="2500" dirty="0">
                <a:solidFill>
                  <a:srgbClr val="030305"/>
                </a:solidFill>
                <a:latin typeface="Arial"/>
                <a:cs typeface="Arial"/>
              </a:rPr>
              <a:t> </a:t>
            </a:r>
            <a:r>
              <a:rPr sz="2500" spc="35" dirty="0">
                <a:solidFill>
                  <a:srgbClr val="FF0103"/>
                </a:solidFill>
                <a:latin typeface="Arial"/>
                <a:cs typeface="Arial"/>
              </a:rPr>
              <a:t>element</a:t>
            </a:r>
            <a:endParaRPr sz="2500" dirty="0">
              <a:latin typeface="Arial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6A5C1-F788-D548-AAA9-49E1D4C42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7872D4-6825-A746-AACC-2CB78F870E37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941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515278"/>
            <a:ext cx="8229600" cy="661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31260" algn="l">
              <a:lnSpc>
                <a:spcPct val="100000"/>
              </a:lnSpc>
            </a:pPr>
            <a:r>
              <a:rPr sz="4300" b="1" spc="-260" dirty="0">
                <a:solidFill>
                  <a:srgbClr val="030303"/>
                </a:solidFill>
                <a:latin typeface="Times New Roman"/>
                <a:cs typeface="Times New Roman"/>
              </a:rPr>
              <a:t>f</a:t>
            </a:r>
            <a:r>
              <a:rPr sz="4300" b="1" spc="-675" dirty="0">
                <a:solidFill>
                  <a:srgbClr val="030303"/>
                </a:solidFill>
                <a:latin typeface="Times New Roman"/>
                <a:cs typeface="Times New Roman"/>
              </a:rPr>
              <a:t> </a:t>
            </a:r>
            <a:r>
              <a:rPr sz="4300" b="1" spc="-815" dirty="0">
                <a:solidFill>
                  <a:srgbClr val="030303"/>
                </a:solidFill>
                <a:latin typeface="Times New Roman"/>
                <a:cs typeface="Times New Roman"/>
              </a:rPr>
              <a:t>l</a:t>
            </a:r>
            <a:r>
              <a:rPr sz="4300" b="1" spc="-570" dirty="0">
                <a:solidFill>
                  <a:srgbClr val="030303"/>
                </a:solidFill>
                <a:latin typeface="Times New Roman"/>
                <a:cs typeface="Times New Roman"/>
              </a:rPr>
              <a:t> </a:t>
            </a:r>
            <a:r>
              <a:rPr sz="4300" b="1" spc="-280" dirty="0">
                <a:solidFill>
                  <a:srgbClr val="030303"/>
                </a:solidFill>
                <a:latin typeface="Times New Roman"/>
                <a:cs typeface="Times New Roman"/>
              </a:rPr>
              <a:t>a</a:t>
            </a:r>
            <a:r>
              <a:rPr sz="4300" b="1" spc="360" dirty="0">
                <a:solidFill>
                  <a:srgbClr val="030303"/>
                </a:solidFill>
                <a:latin typeface="Times New Roman"/>
                <a:cs typeface="Times New Roman"/>
              </a:rPr>
              <a:t>t</a:t>
            </a:r>
            <a:r>
              <a:rPr sz="4300" b="1" spc="-500" dirty="0">
                <a:solidFill>
                  <a:srgbClr val="030303"/>
                </a:solidFill>
                <a:latin typeface="Times New Roman"/>
                <a:cs typeface="Times New Roman"/>
              </a:rPr>
              <a:t>M</a:t>
            </a:r>
            <a:r>
              <a:rPr sz="4300" b="1" spc="95" dirty="0">
                <a:solidFill>
                  <a:srgbClr val="030303"/>
                </a:solidFill>
                <a:latin typeface="Times New Roman"/>
                <a:cs typeface="Times New Roman"/>
              </a:rPr>
              <a:t>a</a:t>
            </a:r>
            <a:r>
              <a:rPr sz="4300" b="1" spc="-145" dirty="0">
                <a:solidFill>
                  <a:srgbClr val="030303"/>
                </a:solidFill>
                <a:latin typeface="Times New Roman"/>
                <a:cs typeface="Times New Roman"/>
              </a:rPr>
              <a:t>p</a:t>
            </a:r>
            <a:r>
              <a:rPr sz="4300" b="1" spc="-310" dirty="0">
                <a:solidFill>
                  <a:srgbClr val="030303"/>
                </a:solidFill>
                <a:latin typeface="Times New Roman"/>
                <a:cs typeface="Times New Roman"/>
              </a:rPr>
              <a:t>(</a:t>
            </a:r>
            <a:r>
              <a:rPr sz="4300" b="1" spc="140" dirty="0">
                <a:solidFill>
                  <a:srgbClr val="030303"/>
                </a:solidFill>
                <a:latin typeface="Times New Roman"/>
                <a:cs typeface="Times New Roman"/>
              </a:rPr>
              <a:t>f</a:t>
            </a:r>
            <a:r>
              <a:rPr sz="4300" b="1" spc="-70" dirty="0">
                <a:solidFill>
                  <a:srgbClr val="030303"/>
                </a:solidFill>
                <a:latin typeface="Times New Roman"/>
                <a:cs typeface="Times New Roman"/>
              </a:rPr>
              <a:t>u</a:t>
            </a:r>
            <a:r>
              <a:rPr sz="4300" b="1" spc="-220" dirty="0">
                <a:solidFill>
                  <a:srgbClr val="030303"/>
                </a:solidFill>
                <a:latin typeface="Times New Roman"/>
                <a:cs typeface="Times New Roman"/>
              </a:rPr>
              <a:t>n</a:t>
            </a:r>
            <a:r>
              <a:rPr sz="4300" b="1" spc="20" dirty="0">
                <a:solidFill>
                  <a:srgbClr val="030303"/>
                </a:solidFill>
                <a:latin typeface="Times New Roman"/>
                <a:cs typeface="Times New Roman"/>
              </a:rPr>
              <a:t>c</a:t>
            </a:r>
            <a:r>
              <a:rPr sz="4300" b="1" spc="-490" dirty="0">
                <a:solidFill>
                  <a:srgbClr val="030303"/>
                </a:solidFill>
                <a:latin typeface="Times New Roman"/>
                <a:cs typeface="Times New Roman"/>
              </a:rPr>
              <a:t>)</a:t>
            </a:r>
            <a:endParaRPr sz="43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0252" y="1837131"/>
            <a:ext cx="8264906" cy="42209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6075" indent="-333375">
              <a:lnSpc>
                <a:spcPct val="100000"/>
              </a:lnSpc>
              <a:buClr>
                <a:srgbClr val="030303"/>
              </a:buClr>
              <a:buFont typeface="Arial"/>
              <a:buChar char="•"/>
              <a:tabLst>
                <a:tab pos="346075" algn="l"/>
              </a:tabLst>
            </a:pPr>
            <a:r>
              <a:rPr sz="2850" spc="65" dirty="0">
                <a:solidFill>
                  <a:srgbClr val="030303"/>
                </a:solidFill>
                <a:latin typeface="Arial"/>
                <a:cs typeface="Arial"/>
              </a:rPr>
              <a:t>flat</a:t>
            </a:r>
            <a:r>
              <a:rPr sz="2850" spc="-395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850" spc="20" dirty="0">
                <a:solidFill>
                  <a:srgbClr val="030303"/>
                </a:solidFill>
                <a:latin typeface="Arial"/>
                <a:cs typeface="Arial"/>
              </a:rPr>
              <a:t>M</a:t>
            </a:r>
            <a:r>
              <a:rPr sz="2850" spc="215" dirty="0">
                <a:solidFill>
                  <a:srgbClr val="030303"/>
                </a:solidFill>
                <a:latin typeface="Arial"/>
                <a:cs typeface="Arial"/>
              </a:rPr>
              <a:t>a</a:t>
            </a:r>
            <a:r>
              <a:rPr sz="2850" spc="-35" dirty="0">
                <a:solidFill>
                  <a:srgbClr val="030303"/>
                </a:solidFill>
                <a:latin typeface="Arial"/>
                <a:cs typeface="Arial"/>
              </a:rPr>
              <a:t>p</a:t>
            </a:r>
            <a:r>
              <a:rPr sz="2850" spc="-30" dirty="0">
                <a:solidFill>
                  <a:srgbClr val="030303"/>
                </a:solidFill>
                <a:latin typeface="Arial"/>
                <a:cs typeface="Arial"/>
              </a:rPr>
              <a:t>(</a:t>
            </a:r>
            <a:r>
              <a:rPr sz="2850" spc="395" dirty="0">
                <a:solidFill>
                  <a:srgbClr val="030303"/>
                </a:solidFill>
                <a:latin typeface="Arial"/>
                <a:cs typeface="Arial"/>
              </a:rPr>
              <a:t>f</a:t>
            </a:r>
            <a:r>
              <a:rPr sz="2850" spc="-50" dirty="0">
                <a:solidFill>
                  <a:srgbClr val="030303"/>
                </a:solidFill>
                <a:latin typeface="Arial"/>
                <a:cs typeface="Arial"/>
              </a:rPr>
              <a:t>un</a:t>
            </a:r>
            <a:r>
              <a:rPr sz="2850" spc="145" dirty="0">
                <a:solidFill>
                  <a:srgbClr val="030303"/>
                </a:solidFill>
                <a:latin typeface="Arial"/>
                <a:cs typeface="Arial"/>
              </a:rPr>
              <a:t>c</a:t>
            </a:r>
            <a:r>
              <a:rPr sz="2850" spc="95" dirty="0">
                <a:solidFill>
                  <a:srgbClr val="030303"/>
                </a:solidFill>
                <a:latin typeface="Arial"/>
                <a:cs typeface="Arial"/>
              </a:rPr>
              <a:t>)</a:t>
            </a:r>
            <a:r>
              <a:rPr sz="2850" spc="225" dirty="0">
                <a:solidFill>
                  <a:srgbClr val="030303"/>
                </a:solidFill>
                <a:latin typeface="Arial"/>
                <a:cs typeface="Arial"/>
              </a:rPr>
              <a:t>:</a:t>
            </a:r>
            <a:endParaRPr sz="2850" dirty="0">
              <a:latin typeface="Arial"/>
              <a:cs typeface="Arial"/>
            </a:endParaRPr>
          </a:p>
          <a:p>
            <a:pPr marL="746125" lvl="1" indent="-295275">
              <a:lnSpc>
                <a:spcPct val="100000"/>
              </a:lnSpc>
              <a:spcBef>
                <a:spcPts val="1180"/>
              </a:spcBef>
              <a:buClr>
                <a:srgbClr val="030303"/>
              </a:buClr>
              <a:buFont typeface="Arial"/>
              <a:buChar char="-"/>
              <a:tabLst>
                <a:tab pos="746125" algn="l"/>
              </a:tabLst>
            </a:pPr>
            <a:r>
              <a:rPr sz="2450" spc="25" dirty="0">
                <a:solidFill>
                  <a:srgbClr val="030303"/>
                </a:solidFill>
                <a:latin typeface="Arial"/>
                <a:cs typeface="Arial"/>
              </a:rPr>
              <a:t>simil</a:t>
            </a:r>
            <a:r>
              <a:rPr sz="2450" spc="340" dirty="0">
                <a:solidFill>
                  <a:srgbClr val="030303"/>
                </a:solidFill>
                <a:latin typeface="Arial"/>
                <a:cs typeface="Arial"/>
              </a:rPr>
              <a:t>a</a:t>
            </a:r>
            <a:r>
              <a:rPr sz="2450" spc="55" dirty="0">
                <a:solidFill>
                  <a:srgbClr val="030303"/>
                </a:solidFill>
                <a:latin typeface="Arial"/>
                <a:cs typeface="Arial"/>
              </a:rPr>
              <a:t>r</a:t>
            </a:r>
            <a:r>
              <a:rPr sz="2450" spc="-130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50" spc="150" dirty="0">
                <a:solidFill>
                  <a:srgbClr val="030303"/>
                </a:solidFill>
                <a:latin typeface="Arial"/>
                <a:cs typeface="Arial"/>
              </a:rPr>
              <a:t>to</a:t>
            </a:r>
            <a:r>
              <a:rPr sz="2450" spc="100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50" spc="20" dirty="0">
                <a:solidFill>
                  <a:srgbClr val="030303"/>
                </a:solidFill>
                <a:latin typeface="Arial"/>
                <a:cs typeface="Arial"/>
              </a:rPr>
              <a:t>m</a:t>
            </a:r>
            <a:r>
              <a:rPr sz="2450" spc="170" dirty="0">
                <a:solidFill>
                  <a:srgbClr val="030303"/>
                </a:solidFill>
                <a:latin typeface="Arial"/>
                <a:cs typeface="Arial"/>
              </a:rPr>
              <a:t>a</a:t>
            </a:r>
            <a:r>
              <a:rPr sz="2450" spc="95" dirty="0">
                <a:solidFill>
                  <a:srgbClr val="030303"/>
                </a:solidFill>
                <a:latin typeface="Arial"/>
                <a:cs typeface="Arial"/>
              </a:rPr>
              <a:t>p</a:t>
            </a:r>
            <a:endParaRPr sz="2450" dirty="0">
              <a:latin typeface="Arial"/>
              <a:cs typeface="Arial"/>
            </a:endParaRPr>
          </a:p>
          <a:p>
            <a:pPr marL="746125" marR="5080" lvl="1" indent="-295275">
              <a:lnSpc>
                <a:spcPct val="112200"/>
              </a:lnSpc>
              <a:spcBef>
                <a:spcPts val="750"/>
              </a:spcBef>
              <a:buClr>
                <a:srgbClr val="030303"/>
              </a:buClr>
              <a:buFont typeface="Arial"/>
              <a:buChar char="-"/>
              <a:tabLst>
                <a:tab pos="765175" algn="l"/>
              </a:tabLst>
            </a:pPr>
            <a:r>
              <a:rPr sz="2450" spc="35" dirty="0">
                <a:solidFill>
                  <a:srgbClr val="030303"/>
                </a:solidFill>
                <a:latin typeface="Arial"/>
                <a:cs typeface="Arial"/>
              </a:rPr>
              <a:t>But</a:t>
            </a:r>
            <a:r>
              <a:rPr sz="2450" spc="-155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50" spc="55" dirty="0">
                <a:solidFill>
                  <a:srgbClr val="030303"/>
                </a:solidFill>
                <a:latin typeface="Arial"/>
                <a:cs typeface="Arial"/>
              </a:rPr>
              <a:t>func</a:t>
            </a:r>
            <a:r>
              <a:rPr sz="2450" spc="260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50" spc="35" dirty="0">
                <a:solidFill>
                  <a:srgbClr val="030303"/>
                </a:solidFill>
                <a:latin typeface="Arial"/>
                <a:cs typeface="Arial"/>
              </a:rPr>
              <a:t>here</a:t>
            </a:r>
            <a:r>
              <a:rPr sz="2450" spc="40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350" b="1" spc="165" dirty="0">
                <a:solidFill>
                  <a:srgbClr val="030303"/>
                </a:solidFill>
                <a:latin typeface="Arial"/>
                <a:cs typeface="Arial"/>
              </a:rPr>
              <a:t>m</a:t>
            </a:r>
            <a:r>
              <a:rPr sz="2350" b="1" spc="-30" dirty="0">
                <a:solidFill>
                  <a:srgbClr val="030303"/>
                </a:solidFill>
                <a:latin typeface="Arial"/>
                <a:cs typeface="Arial"/>
              </a:rPr>
              <a:t>u</a:t>
            </a:r>
            <a:r>
              <a:rPr sz="2350" b="1" spc="-265" dirty="0">
                <a:solidFill>
                  <a:srgbClr val="030303"/>
                </a:solidFill>
                <a:latin typeface="Arial"/>
                <a:cs typeface="Arial"/>
              </a:rPr>
              <a:t>s</a:t>
            </a:r>
            <a:r>
              <a:rPr sz="2350" b="1" spc="185" dirty="0">
                <a:solidFill>
                  <a:srgbClr val="030303"/>
                </a:solidFill>
                <a:latin typeface="Arial"/>
                <a:cs typeface="Arial"/>
              </a:rPr>
              <a:t>t</a:t>
            </a:r>
            <a:r>
              <a:rPr sz="2350" b="1" spc="175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50" spc="85" dirty="0">
                <a:solidFill>
                  <a:srgbClr val="030303"/>
                </a:solidFill>
                <a:latin typeface="Arial"/>
                <a:cs typeface="Arial"/>
              </a:rPr>
              <a:t>return</a:t>
            </a:r>
            <a:r>
              <a:rPr sz="2450" spc="70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50" spc="-165" dirty="0">
                <a:solidFill>
                  <a:srgbClr val="030303"/>
                </a:solidFill>
                <a:latin typeface="Arial"/>
                <a:cs typeface="Arial"/>
              </a:rPr>
              <a:t>a</a:t>
            </a:r>
            <a:r>
              <a:rPr sz="2450" spc="145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50" spc="50" dirty="0">
                <a:solidFill>
                  <a:srgbClr val="030303"/>
                </a:solidFill>
                <a:latin typeface="Arial"/>
                <a:cs typeface="Arial"/>
              </a:rPr>
              <a:t>li</a:t>
            </a:r>
            <a:r>
              <a:rPr sz="2450" spc="5" dirty="0">
                <a:solidFill>
                  <a:srgbClr val="030303"/>
                </a:solidFill>
                <a:latin typeface="Arial"/>
                <a:cs typeface="Arial"/>
              </a:rPr>
              <a:t>st</a:t>
            </a:r>
            <a:r>
              <a:rPr sz="2450" spc="75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50" spc="65" dirty="0">
                <a:solidFill>
                  <a:srgbClr val="030303"/>
                </a:solidFill>
                <a:latin typeface="Arial"/>
                <a:cs typeface="Arial"/>
              </a:rPr>
              <a:t>(or</a:t>
            </a:r>
            <a:r>
              <a:rPr sz="2450" spc="-60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50" spc="-20" dirty="0">
                <a:solidFill>
                  <a:srgbClr val="030303"/>
                </a:solidFill>
                <a:latin typeface="Arial"/>
                <a:cs typeface="Arial"/>
              </a:rPr>
              <a:t>g</a:t>
            </a:r>
            <a:r>
              <a:rPr sz="2450" spc="45" dirty="0">
                <a:solidFill>
                  <a:srgbClr val="030303"/>
                </a:solidFill>
                <a:latin typeface="Arial"/>
                <a:cs typeface="Arial"/>
              </a:rPr>
              <a:t>enerator</a:t>
            </a:r>
            <a:r>
              <a:rPr sz="2450" spc="40" dirty="0">
                <a:solidFill>
                  <a:srgbClr val="030303"/>
                </a:solidFill>
                <a:latin typeface="Arial"/>
                <a:cs typeface="Arial"/>
              </a:rPr>
              <a:t>)</a:t>
            </a:r>
            <a:r>
              <a:rPr sz="2450" spc="204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50" spc="110" dirty="0">
                <a:solidFill>
                  <a:srgbClr val="030303"/>
                </a:solidFill>
                <a:latin typeface="Arial"/>
                <a:cs typeface="Arial"/>
              </a:rPr>
              <a:t>of</a:t>
            </a:r>
            <a:r>
              <a:rPr sz="2450" spc="75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50" spc="45" dirty="0">
                <a:solidFill>
                  <a:srgbClr val="030303"/>
                </a:solidFill>
                <a:latin typeface="Arial"/>
                <a:cs typeface="Arial"/>
              </a:rPr>
              <a:t>elements</a:t>
            </a:r>
            <a:endParaRPr sz="2450" dirty="0">
              <a:latin typeface="Arial"/>
              <a:cs typeface="Arial"/>
            </a:endParaRPr>
          </a:p>
          <a:p>
            <a:pPr marL="450850">
              <a:lnSpc>
                <a:spcPct val="100000"/>
              </a:lnSpc>
              <a:spcBef>
                <a:spcPts val="1010"/>
              </a:spcBef>
            </a:pPr>
            <a:r>
              <a:rPr sz="2550" spc="1060" dirty="0">
                <a:solidFill>
                  <a:srgbClr val="030303"/>
                </a:solidFill>
                <a:latin typeface="Arial"/>
                <a:cs typeface="Arial"/>
              </a:rPr>
              <a:t>-</a:t>
            </a:r>
            <a:r>
              <a:rPr sz="2550" spc="-220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550" spc="85" dirty="0">
                <a:solidFill>
                  <a:srgbClr val="030303"/>
                </a:solidFill>
                <a:latin typeface="Arial"/>
                <a:cs typeface="Arial"/>
              </a:rPr>
              <a:t>&amp;</a:t>
            </a:r>
            <a:r>
              <a:rPr sz="2550" spc="-110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50" spc="190" dirty="0">
                <a:solidFill>
                  <a:srgbClr val="030303"/>
                </a:solidFill>
                <a:latin typeface="Arial"/>
                <a:cs typeface="Arial"/>
              </a:rPr>
              <a:t>f</a:t>
            </a:r>
            <a:r>
              <a:rPr sz="2450" spc="145" dirty="0">
                <a:solidFill>
                  <a:srgbClr val="030303"/>
                </a:solidFill>
                <a:latin typeface="Arial"/>
                <a:cs typeface="Arial"/>
              </a:rPr>
              <a:t>l</a:t>
            </a:r>
            <a:r>
              <a:rPr sz="2450" spc="95" dirty="0">
                <a:solidFill>
                  <a:srgbClr val="030303"/>
                </a:solidFill>
                <a:latin typeface="Arial"/>
                <a:cs typeface="Arial"/>
              </a:rPr>
              <a:t>atM</a:t>
            </a:r>
            <a:r>
              <a:rPr sz="2450" spc="360" dirty="0">
                <a:solidFill>
                  <a:srgbClr val="030303"/>
                </a:solidFill>
                <a:latin typeface="Arial"/>
                <a:cs typeface="Arial"/>
              </a:rPr>
              <a:t>a</a:t>
            </a:r>
            <a:r>
              <a:rPr sz="2450" dirty="0">
                <a:solidFill>
                  <a:srgbClr val="030303"/>
                </a:solidFill>
                <a:latin typeface="Arial"/>
                <a:cs typeface="Arial"/>
              </a:rPr>
              <a:t>p</a:t>
            </a:r>
            <a:r>
              <a:rPr sz="2450" spc="55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50" spc="70" dirty="0">
                <a:solidFill>
                  <a:srgbClr val="030303"/>
                </a:solidFill>
                <a:latin typeface="Arial"/>
                <a:cs typeface="Arial"/>
              </a:rPr>
              <a:t>mer</a:t>
            </a:r>
            <a:r>
              <a:rPr sz="2450" spc="-25" dirty="0">
                <a:solidFill>
                  <a:srgbClr val="030303"/>
                </a:solidFill>
                <a:latin typeface="Arial"/>
                <a:cs typeface="Arial"/>
              </a:rPr>
              <a:t>g</a:t>
            </a:r>
            <a:r>
              <a:rPr sz="2450" spc="-105" dirty="0">
                <a:solidFill>
                  <a:srgbClr val="030303"/>
                </a:solidFill>
                <a:latin typeface="Arial"/>
                <a:cs typeface="Arial"/>
              </a:rPr>
              <a:t>es</a:t>
            </a:r>
            <a:r>
              <a:rPr sz="2450" spc="-65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50" spc="20" dirty="0">
                <a:solidFill>
                  <a:srgbClr val="030303"/>
                </a:solidFill>
                <a:latin typeface="Arial"/>
                <a:cs typeface="Arial"/>
              </a:rPr>
              <a:t>these</a:t>
            </a:r>
            <a:r>
              <a:rPr sz="2450" spc="270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50" spc="85" dirty="0">
                <a:solidFill>
                  <a:srgbClr val="030303"/>
                </a:solidFill>
                <a:latin typeface="Arial"/>
                <a:cs typeface="Arial"/>
              </a:rPr>
              <a:t>l</a:t>
            </a:r>
            <a:r>
              <a:rPr sz="2450" spc="-55" dirty="0">
                <a:solidFill>
                  <a:srgbClr val="030303"/>
                </a:solidFill>
                <a:latin typeface="Arial"/>
                <a:cs typeface="Arial"/>
              </a:rPr>
              <a:t>i</a:t>
            </a:r>
            <a:r>
              <a:rPr sz="2450" spc="-25" dirty="0">
                <a:solidFill>
                  <a:srgbClr val="030303"/>
                </a:solidFill>
                <a:latin typeface="Arial"/>
                <a:cs typeface="Arial"/>
              </a:rPr>
              <a:t>sts</a:t>
            </a:r>
            <a:r>
              <a:rPr sz="2450" spc="45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50" spc="125" dirty="0">
                <a:solidFill>
                  <a:srgbClr val="030303"/>
                </a:solidFill>
                <a:latin typeface="Arial"/>
                <a:cs typeface="Arial"/>
              </a:rPr>
              <a:t>i</a:t>
            </a:r>
            <a:r>
              <a:rPr sz="2450" spc="100" dirty="0">
                <a:solidFill>
                  <a:srgbClr val="030303"/>
                </a:solidFill>
                <a:latin typeface="Arial"/>
                <a:cs typeface="Arial"/>
              </a:rPr>
              <a:t>nto</a:t>
            </a:r>
            <a:r>
              <a:rPr sz="2450" spc="-75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50" spc="-85" dirty="0">
                <a:solidFill>
                  <a:srgbClr val="030303"/>
                </a:solidFill>
                <a:latin typeface="Arial"/>
                <a:cs typeface="Arial"/>
              </a:rPr>
              <a:t>a</a:t>
            </a:r>
            <a:r>
              <a:rPr sz="2450" spc="60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50" spc="-50" dirty="0">
                <a:solidFill>
                  <a:srgbClr val="030303"/>
                </a:solidFill>
                <a:latin typeface="Arial"/>
                <a:cs typeface="Arial"/>
              </a:rPr>
              <a:t>s</a:t>
            </a:r>
            <a:r>
              <a:rPr sz="2450" spc="75" dirty="0">
                <a:solidFill>
                  <a:srgbClr val="030303"/>
                </a:solidFill>
                <a:latin typeface="Arial"/>
                <a:cs typeface="Arial"/>
              </a:rPr>
              <a:t>i</a:t>
            </a:r>
            <a:r>
              <a:rPr sz="2450" spc="50" dirty="0">
                <a:solidFill>
                  <a:srgbClr val="030303"/>
                </a:solidFill>
                <a:latin typeface="Arial"/>
                <a:cs typeface="Arial"/>
              </a:rPr>
              <a:t>n</a:t>
            </a:r>
            <a:r>
              <a:rPr sz="2450" spc="-10" dirty="0">
                <a:solidFill>
                  <a:srgbClr val="030303"/>
                </a:solidFill>
                <a:latin typeface="Arial"/>
                <a:cs typeface="Arial"/>
              </a:rPr>
              <a:t>g</a:t>
            </a:r>
            <a:r>
              <a:rPr sz="2450" spc="65" dirty="0">
                <a:solidFill>
                  <a:srgbClr val="030303"/>
                </a:solidFill>
                <a:latin typeface="Arial"/>
                <a:cs typeface="Arial"/>
              </a:rPr>
              <a:t>le</a:t>
            </a:r>
            <a:r>
              <a:rPr sz="2450" spc="-25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450" spc="50" dirty="0">
                <a:solidFill>
                  <a:srgbClr val="030303"/>
                </a:solidFill>
                <a:latin typeface="Arial"/>
                <a:cs typeface="Arial"/>
              </a:rPr>
              <a:t>l</a:t>
            </a:r>
            <a:r>
              <a:rPr sz="2450" spc="20" dirty="0">
                <a:solidFill>
                  <a:srgbClr val="030303"/>
                </a:solidFill>
                <a:latin typeface="Arial"/>
                <a:cs typeface="Arial"/>
              </a:rPr>
              <a:t>ist</a:t>
            </a:r>
            <a:endParaRPr sz="245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2450" dirty="0">
              <a:latin typeface="Times New Roman"/>
              <a:cs typeface="Times New Roman"/>
            </a:endParaRPr>
          </a:p>
          <a:p>
            <a:pPr marL="365125" indent="-352425">
              <a:lnSpc>
                <a:spcPct val="100000"/>
              </a:lnSpc>
              <a:buClr>
                <a:srgbClr val="030303"/>
              </a:buClr>
              <a:buFont typeface="Arial"/>
              <a:buChar char="•"/>
              <a:tabLst>
                <a:tab pos="365125" algn="l"/>
              </a:tabLst>
            </a:pPr>
            <a:r>
              <a:rPr sz="2850" dirty="0">
                <a:solidFill>
                  <a:srgbClr val="030303"/>
                </a:solidFill>
                <a:latin typeface="Arial"/>
                <a:cs typeface="Arial"/>
              </a:rPr>
              <a:t>lines</a:t>
            </a:r>
            <a:r>
              <a:rPr sz="2850" spc="-135" dirty="0">
                <a:solidFill>
                  <a:srgbClr val="030303"/>
                </a:solidFill>
                <a:latin typeface="Arial"/>
                <a:cs typeface="Arial"/>
              </a:rPr>
              <a:t>.</a:t>
            </a:r>
            <a:r>
              <a:rPr sz="2850" spc="75" dirty="0">
                <a:solidFill>
                  <a:srgbClr val="030303"/>
                </a:solidFill>
                <a:latin typeface="Arial"/>
                <a:cs typeface="Arial"/>
              </a:rPr>
              <a:t>flatMa</a:t>
            </a:r>
            <a:r>
              <a:rPr sz="2850" spc="-315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850" spc="-35" dirty="0">
                <a:solidFill>
                  <a:srgbClr val="030303"/>
                </a:solidFill>
                <a:latin typeface="Arial"/>
                <a:cs typeface="Arial"/>
              </a:rPr>
              <a:t>p</a:t>
            </a:r>
            <a:r>
              <a:rPr sz="2850" spc="195" dirty="0">
                <a:solidFill>
                  <a:srgbClr val="030303"/>
                </a:solidFill>
                <a:latin typeface="Arial"/>
                <a:cs typeface="Arial"/>
              </a:rPr>
              <a:t>(</a:t>
            </a:r>
            <a:r>
              <a:rPr sz="2850" spc="-55" dirty="0">
                <a:solidFill>
                  <a:srgbClr val="030303"/>
                </a:solidFill>
                <a:latin typeface="Arial"/>
                <a:cs typeface="Arial"/>
              </a:rPr>
              <a:t>l</a:t>
            </a:r>
            <a:r>
              <a:rPr sz="2850" spc="75" dirty="0">
                <a:solidFill>
                  <a:srgbClr val="030303"/>
                </a:solidFill>
                <a:latin typeface="Arial"/>
                <a:cs typeface="Arial"/>
              </a:rPr>
              <a:t>a</a:t>
            </a:r>
            <a:r>
              <a:rPr sz="2850" spc="15" dirty="0">
                <a:solidFill>
                  <a:srgbClr val="030303"/>
                </a:solidFill>
                <a:latin typeface="Arial"/>
                <a:cs typeface="Arial"/>
              </a:rPr>
              <a:t>mbda</a:t>
            </a:r>
            <a:r>
              <a:rPr sz="2850" spc="30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850" spc="10" dirty="0">
                <a:solidFill>
                  <a:srgbClr val="030303"/>
                </a:solidFill>
                <a:latin typeface="Arial"/>
                <a:cs typeface="Arial"/>
              </a:rPr>
              <a:t>x:</a:t>
            </a:r>
            <a:r>
              <a:rPr sz="2850" spc="-55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850" spc="-45" dirty="0">
                <a:solidFill>
                  <a:srgbClr val="030303"/>
                </a:solidFill>
                <a:latin typeface="Arial"/>
                <a:cs typeface="Arial"/>
              </a:rPr>
              <a:t>x</a:t>
            </a:r>
            <a:r>
              <a:rPr sz="2850" spc="50" dirty="0">
                <a:solidFill>
                  <a:srgbClr val="030303"/>
                </a:solidFill>
                <a:latin typeface="Arial"/>
                <a:cs typeface="Arial"/>
              </a:rPr>
              <a:t>.</a:t>
            </a:r>
            <a:r>
              <a:rPr sz="2850" spc="10" dirty="0">
                <a:solidFill>
                  <a:srgbClr val="030303"/>
                </a:solidFill>
                <a:latin typeface="Arial"/>
                <a:cs typeface="Arial"/>
              </a:rPr>
              <a:t>spl</a:t>
            </a:r>
            <a:r>
              <a:rPr sz="2850" spc="-40" dirty="0">
                <a:solidFill>
                  <a:srgbClr val="030303"/>
                </a:solidFill>
                <a:latin typeface="Arial"/>
                <a:cs typeface="Arial"/>
              </a:rPr>
              <a:t>i</a:t>
            </a:r>
            <a:r>
              <a:rPr sz="2850" spc="114" dirty="0">
                <a:solidFill>
                  <a:srgbClr val="030303"/>
                </a:solidFill>
                <a:latin typeface="Arial"/>
                <a:cs typeface="Arial"/>
              </a:rPr>
              <a:t>t</a:t>
            </a:r>
            <a:r>
              <a:rPr sz="2850" spc="380" dirty="0">
                <a:solidFill>
                  <a:srgbClr val="030303"/>
                </a:solidFill>
                <a:latin typeface="Arial"/>
                <a:cs typeface="Arial"/>
              </a:rPr>
              <a:t>(</a:t>
            </a:r>
            <a:r>
              <a:rPr sz="2850" spc="20" dirty="0">
                <a:solidFill>
                  <a:srgbClr val="030303"/>
                </a:solidFill>
                <a:latin typeface="Arial"/>
                <a:cs typeface="Arial"/>
              </a:rPr>
              <a:t>)</a:t>
            </a:r>
            <a:r>
              <a:rPr sz="2850" spc="-125" dirty="0">
                <a:solidFill>
                  <a:srgbClr val="030303"/>
                </a:solidFill>
                <a:latin typeface="Arial"/>
                <a:cs typeface="Arial"/>
              </a:rPr>
              <a:t>)</a:t>
            </a:r>
            <a:endParaRPr sz="28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2850" spc="10" dirty="0">
                <a:solidFill>
                  <a:srgbClr val="030303"/>
                </a:solidFill>
                <a:latin typeface="Arial"/>
                <a:cs typeface="Arial"/>
              </a:rPr>
              <a:t>=&gt;rdd:</a:t>
            </a:r>
            <a:r>
              <a:rPr sz="2850" spc="185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850" spc="125" dirty="0">
                <a:solidFill>
                  <a:srgbClr val="030303"/>
                </a:solidFill>
                <a:latin typeface="Arial"/>
                <a:cs typeface="Arial"/>
              </a:rPr>
              <a:t>[</a:t>
            </a:r>
            <a:r>
              <a:rPr sz="2850" spc="175" dirty="0">
                <a:solidFill>
                  <a:srgbClr val="030303"/>
                </a:solidFill>
                <a:latin typeface="Arial"/>
                <a:cs typeface="Arial"/>
              </a:rPr>
              <a:t>'</a:t>
            </a:r>
            <a:r>
              <a:rPr sz="2850" spc="60" dirty="0">
                <a:solidFill>
                  <a:srgbClr val="030303"/>
                </a:solidFill>
                <a:latin typeface="Arial"/>
                <a:cs typeface="Arial"/>
              </a:rPr>
              <a:t>hello',</a:t>
            </a:r>
            <a:r>
              <a:rPr sz="2850" spc="-35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850" spc="110" dirty="0">
                <a:solidFill>
                  <a:srgbClr val="030303"/>
                </a:solidFill>
                <a:latin typeface="Arial"/>
                <a:cs typeface="Arial"/>
              </a:rPr>
              <a:t>'world</a:t>
            </a:r>
            <a:r>
              <a:rPr sz="2850" spc="130" dirty="0">
                <a:solidFill>
                  <a:srgbClr val="030303"/>
                </a:solidFill>
                <a:latin typeface="Arial"/>
                <a:cs typeface="Arial"/>
              </a:rPr>
              <a:t>'</a:t>
            </a:r>
            <a:r>
              <a:rPr sz="2850" spc="850" dirty="0">
                <a:solidFill>
                  <a:srgbClr val="030303"/>
                </a:solidFill>
                <a:latin typeface="Arial"/>
                <a:cs typeface="Arial"/>
              </a:rPr>
              <a:t>,</a:t>
            </a:r>
            <a:r>
              <a:rPr sz="2850" spc="75" dirty="0">
                <a:solidFill>
                  <a:srgbClr val="030303"/>
                </a:solidFill>
                <a:latin typeface="Arial"/>
                <a:cs typeface="Arial"/>
              </a:rPr>
              <a:t>'hello</a:t>
            </a:r>
            <a:r>
              <a:rPr sz="2850" spc="85" dirty="0">
                <a:solidFill>
                  <a:srgbClr val="030303"/>
                </a:solidFill>
                <a:latin typeface="Arial"/>
                <a:cs typeface="Arial"/>
              </a:rPr>
              <a:t>'</a:t>
            </a:r>
            <a:r>
              <a:rPr sz="2850" spc="850" dirty="0">
                <a:solidFill>
                  <a:srgbClr val="030303"/>
                </a:solidFill>
                <a:latin typeface="Arial"/>
                <a:cs typeface="Arial"/>
              </a:rPr>
              <a:t>,</a:t>
            </a:r>
            <a:r>
              <a:rPr sz="2850" spc="65" dirty="0">
                <a:solidFill>
                  <a:srgbClr val="030303"/>
                </a:solidFill>
                <a:latin typeface="Arial"/>
                <a:cs typeface="Arial"/>
              </a:rPr>
              <a:t>'this</a:t>
            </a:r>
            <a:r>
              <a:rPr sz="2850" spc="75" dirty="0">
                <a:solidFill>
                  <a:srgbClr val="030303"/>
                </a:solidFill>
                <a:latin typeface="Arial"/>
                <a:cs typeface="Arial"/>
              </a:rPr>
              <a:t>'</a:t>
            </a:r>
            <a:r>
              <a:rPr sz="2850" spc="925" dirty="0">
                <a:solidFill>
                  <a:srgbClr val="030303"/>
                </a:solidFill>
                <a:latin typeface="Arial"/>
                <a:cs typeface="Arial"/>
              </a:rPr>
              <a:t>,</a:t>
            </a:r>
            <a:r>
              <a:rPr sz="2850" spc="50" dirty="0">
                <a:solidFill>
                  <a:srgbClr val="030303"/>
                </a:solidFill>
                <a:latin typeface="Arial"/>
                <a:cs typeface="Arial"/>
              </a:rPr>
              <a:t>'</a:t>
            </a:r>
            <a:r>
              <a:rPr sz="2850" spc="70" dirty="0">
                <a:solidFill>
                  <a:srgbClr val="030303"/>
                </a:solidFill>
                <a:latin typeface="Arial"/>
                <a:cs typeface="Arial"/>
              </a:rPr>
              <a:t>world'</a:t>
            </a:r>
            <a:r>
              <a:rPr sz="2850" spc="-409" dirty="0">
                <a:solidFill>
                  <a:srgbClr val="030303"/>
                </a:solidFill>
                <a:latin typeface="Arial"/>
                <a:cs typeface="Arial"/>
              </a:rPr>
              <a:t> </a:t>
            </a:r>
            <a:r>
              <a:rPr sz="2850" spc="45" dirty="0">
                <a:solidFill>
                  <a:srgbClr val="030303"/>
                </a:solidFill>
                <a:latin typeface="Arial"/>
                <a:cs typeface="Arial"/>
              </a:rPr>
              <a:t>]</a:t>
            </a:r>
            <a:endParaRPr sz="2850" dirty="0">
              <a:latin typeface="Arial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05452-D395-304D-9EEB-08F5ECA42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7872D4-6825-A746-AACC-2CB78F870E37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8412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9144000" cy="608551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C52B8-9673-1842-AAEB-E1E2ED7A4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7872D4-6825-A746-AACC-2CB78F870E37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936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6700">
              <a:lnSpc>
                <a:spcPct val="100000"/>
              </a:lnSpc>
            </a:pPr>
            <a:r>
              <a:rPr spc="-20" dirty="0">
                <a:latin typeface="Calibri"/>
                <a:cs typeface="Calibri"/>
              </a:rPr>
              <a:t>S</a:t>
            </a:r>
            <a:r>
              <a:rPr spc="-25" dirty="0">
                <a:latin typeface="Calibri"/>
                <a:cs typeface="Calibri"/>
              </a:rPr>
              <a:t>p</a:t>
            </a:r>
            <a:r>
              <a:rPr spc="-15" dirty="0">
                <a:latin typeface="Calibri"/>
                <a:cs typeface="Calibri"/>
              </a:rPr>
              <a:t>ar</a:t>
            </a:r>
            <a:r>
              <a:rPr spc="-20" dirty="0">
                <a:latin typeface="Calibri"/>
                <a:cs typeface="Calibri"/>
              </a:rPr>
              <a:t>k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40" dirty="0">
                <a:latin typeface="Calibri"/>
                <a:cs typeface="Calibri"/>
              </a:rPr>
              <a:t>v</a:t>
            </a:r>
            <a:r>
              <a:rPr spc="-15" dirty="0">
                <a:latin typeface="Calibri"/>
                <a:cs typeface="Calibri"/>
              </a:rPr>
              <a:t>s.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30" dirty="0">
                <a:latin typeface="Calibri"/>
                <a:cs typeface="Calibri"/>
              </a:rPr>
              <a:t>H</a:t>
            </a:r>
            <a:r>
              <a:rPr spc="-20" dirty="0">
                <a:latin typeface="Calibri"/>
                <a:cs typeface="Calibri"/>
              </a:rPr>
              <a:t>a</a:t>
            </a:r>
            <a:r>
              <a:rPr spc="-25" dirty="0">
                <a:latin typeface="Calibri"/>
                <a:cs typeface="Calibri"/>
              </a:rPr>
              <a:t>d</a:t>
            </a:r>
            <a:r>
              <a:rPr spc="-20" dirty="0">
                <a:latin typeface="Calibri"/>
                <a:cs typeface="Calibri"/>
              </a:rPr>
              <a:t>oop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388" y="1891519"/>
            <a:ext cx="7202170" cy="2359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000" b="1" spc="-10" dirty="0">
                <a:latin typeface="Calibri"/>
                <a:cs typeface="Calibri"/>
              </a:rPr>
              <a:t>Spark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is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70" dirty="0">
                <a:latin typeface="Calibri"/>
                <a:cs typeface="Calibri"/>
              </a:rPr>
              <a:t>F</a:t>
            </a:r>
            <a:r>
              <a:rPr sz="2000" b="1" spc="-10" dirty="0">
                <a:latin typeface="Calibri"/>
                <a:cs typeface="Calibri"/>
              </a:rPr>
              <a:t>a</a:t>
            </a:r>
            <a:r>
              <a:rPr sz="2000" b="1" spc="-30" dirty="0">
                <a:latin typeface="Calibri"/>
                <a:cs typeface="Calibri"/>
              </a:rPr>
              <a:t>s</a:t>
            </a:r>
            <a:r>
              <a:rPr sz="2000" b="1" spc="-40" dirty="0">
                <a:latin typeface="Calibri"/>
                <a:cs typeface="Calibri"/>
              </a:rPr>
              <a:t>t</a:t>
            </a:r>
            <a:r>
              <a:rPr sz="2000" b="1" spc="-5" dirty="0">
                <a:latin typeface="Calibri"/>
                <a:cs typeface="Calibri"/>
              </a:rPr>
              <a:t>e</a:t>
            </a:r>
            <a:r>
              <a:rPr sz="2000" b="1" spc="-10" dirty="0">
                <a:latin typeface="Calibri"/>
                <a:cs typeface="Calibri"/>
              </a:rPr>
              <a:t>r</a:t>
            </a:r>
            <a:endParaRPr sz="2000">
              <a:latin typeface="Calibri"/>
              <a:cs typeface="Calibri"/>
            </a:endParaRPr>
          </a:p>
          <a:p>
            <a:pPr marL="755650" marR="5080" lvl="1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650" algn="l"/>
              </a:tabLst>
            </a:pPr>
            <a:r>
              <a:rPr sz="2000" spc="-15" dirty="0">
                <a:latin typeface="Calibri"/>
                <a:cs typeface="Calibri"/>
              </a:rPr>
              <a:t>Wh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1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5" dirty="0">
                <a:latin typeface="Calibri"/>
                <a:cs typeface="Calibri"/>
              </a:rPr>
              <a:t>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o</a:t>
            </a:r>
            <a:r>
              <a:rPr sz="2000" spc="-15" dirty="0">
                <a:latin typeface="Calibri"/>
                <a:cs typeface="Calibri"/>
              </a:rPr>
              <a:t>u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put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f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o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45" dirty="0">
                <a:latin typeface="Calibri"/>
                <a:cs typeface="Calibri"/>
              </a:rPr>
              <a:t>r</a:t>
            </a:r>
            <a:r>
              <a:rPr sz="2000" spc="-2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o</a:t>
            </a:r>
            <a:r>
              <a:rPr sz="2000" spc="-1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ee</a:t>
            </a:r>
            <a:r>
              <a:rPr sz="2000" spc="-10" dirty="0">
                <a:latin typeface="Calibri"/>
                <a:cs typeface="Calibri"/>
              </a:rPr>
              <a:t>ds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5" dirty="0">
                <a:latin typeface="Calibri"/>
                <a:cs typeface="Calibri"/>
              </a:rPr>
              <a:t>o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be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60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15" dirty="0">
                <a:latin typeface="Calibri"/>
                <a:cs typeface="Calibri"/>
              </a:rPr>
              <a:t>d</a:t>
            </a:r>
            <a:r>
              <a:rPr sz="2000" dirty="0">
                <a:latin typeface="Calibri"/>
                <a:cs typeface="Calibri"/>
              </a:rPr>
              <a:t> i</a:t>
            </a:r>
            <a:r>
              <a:rPr sz="2000" spc="-30" dirty="0">
                <a:latin typeface="Calibri"/>
                <a:cs typeface="Calibri"/>
              </a:rPr>
              <a:t>n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5" dirty="0">
                <a:latin typeface="Calibri"/>
                <a:cs typeface="Calibri"/>
              </a:rPr>
              <a:t>o</a:t>
            </a:r>
            <a:r>
              <a:rPr sz="2000" spc="-5" dirty="0">
                <a:latin typeface="Calibri"/>
                <a:cs typeface="Calibri"/>
              </a:rPr>
              <a:t> a</a:t>
            </a:r>
            <a:r>
              <a:rPr sz="2000" spc="-15" dirty="0">
                <a:latin typeface="Calibri"/>
                <a:cs typeface="Calibri"/>
              </a:rPr>
              <a:t>n</a:t>
            </a:r>
            <a:r>
              <a:rPr sz="2000" spc="-20" dirty="0">
                <a:latin typeface="Calibri"/>
                <a:cs typeface="Calibri"/>
              </a:rPr>
              <a:t>o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5" dirty="0">
                <a:latin typeface="Calibri"/>
                <a:cs typeface="Calibri"/>
              </a:rPr>
              <a:t>h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o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45" dirty="0">
                <a:latin typeface="Calibri"/>
                <a:cs typeface="Calibri"/>
              </a:rPr>
              <a:t>r</a:t>
            </a:r>
            <a:r>
              <a:rPr sz="2000" spc="-2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n,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spc="-5" dirty="0">
                <a:latin typeface="Calibri"/>
                <a:cs typeface="Calibri"/>
              </a:rPr>
              <a:t>ar</a:t>
            </a:r>
            <a:r>
              <a:rPr sz="2000" spc="-10" dirty="0">
                <a:latin typeface="Calibri"/>
                <a:cs typeface="Calibri"/>
              </a:rPr>
              <a:t>k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spc="-5" dirty="0">
                <a:latin typeface="Calibri"/>
                <a:cs typeface="Calibri"/>
              </a:rPr>
              <a:t>asse</a:t>
            </a:r>
            <a:r>
              <a:rPr sz="2000" spc="-10" dirty="0">
                <a:latin typeface="Calibri"/>
                <a:cs typeface="Calibri"/>
              </a:rPr>
              <a:t>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5" dirty="0">
                <a:latin typeface="Calibri"/>
                <a:cs typeface="Calibri"/>
              </a:rPr>
              <a:t>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</a:t>
            </a:r>
            <a:r>
              <a:rPr sz="2000" spc="-2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ect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10" dirty="0">
                <a:latin typeface="Calibri"/>
                <a:cs typeface="Calibri"/>
              </a:rPr>
              <a:t>y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w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5" dirty="0">
                <a:latin typeface="Calibri"/>
                <a:cs typeface="Calibri"/>
              </a:rPr>
              <a:t>h</a:t>
            </a:r>
            <a:r>
              <a:rPr sz="2000" spc="-2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ut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w</a:t>
            </a:r>
            <a:r>
              <a:rPr sz="2000" spc="-5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ng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5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 p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4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s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5" dirty="0">
                <a:latin typeface="Calibri"/>
                <a:cs typeface="Calibri"/>
              </a:rPr>
              <a:t>st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30" dirty="0">
                <a:latin typeface="Calibri"/>
                <a:cs typeface="Calibri"/>
              </a:rPr>
              <a:t>n</a:t>
            </a:r>
            <a:r>
              <a:rPr sz="2000" spc="-10" dirty="0">
                <a:latin typeface="Calibri"/>
                <a:cs typeface="Calibri"/>
              </a:rPr>
              <a:t>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st</a:t>
            </a:r>
            <a:r>
              <a:rPr sz="2000" spc="-20" dirty="0">
                <a:latin typeface="Calibri"/>
                <a:cs typeface="Calibri"/>
              </a:rPr>
              <a:t>o</a:t>
            </a:r>
            <a:r>
              <a:rPr sz="2000" spc="-45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g</a:t>
            </a:r>
            <a:r>
              <a:rPr sz="2000" spc="-10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Arial"/>
              <a:buChar char="–"/>
            </a:pPr>
            <a:endParaRPr sz="29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buFont typeface="Arial"/>
              <a:buChar char="–"/>
              <a:tabLst>
                <a:tab pos="755650" algn="l"/>
              </a:tabLst>
            </a:pPr>
            <a:r>
              <a:rPr sz="2000" spc="-15" dirty="0">
                <a:latin typeface="Calibri"/>
                <a:cs typeface="Calibri"/>
              </a:rPr>
              <a:t>Be</a:t>
            </a:r>
            <a:r>
              <a:rPr sz="2000" spc="-30" dirty="0">
                <a:latin typeface="Calibri"/>
                <a:cs typeface="Calibri"/>
              </a:rPr>
              <a:t>t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f</a:t>
            </a:r>
            <a:r>
              <a:rPr sz="2000" spc="-2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</a:t>
            </a:r>
            <a:r>
              <a:rPr sz="2000" spc="-20" dirty="0">
                <a:latin typeface="Calibri"/>
                <a:cs typeface="Calibri"/>
              </a:rPr>
              <a:t>o</a:t>
            </a:r>
            <a:r>
              <a:rPr sz="2000" spc="-15" dirty="0">
                <a:latin typeface="Calibri"/>
                <a:cs typeface="Calibri"/>
              </a:rPr>
              <a:t>m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spc="-25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ti</a:t>
            </a:r>
            <a:r>
              <a:rPr sz="2000" spc="-30" dirty="0">
                <a:latin typeface="Calibri"/>
                <a:cs typeface="Calibri"/>
              </a:rPr>
              <a:t>v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al</a:t>
            </a:r>
            <a:r>
              <a:rPr sz="2000" spc="-25" dirty="0">
                <a:latin typeface="Calibri"/>
                <a:cs typeface="Calibri"/>
              </a:rPr>
              <a:t>g</a:t>
            </a:r>
            <a:r>
              <a:rPr sz="2000" spc="-20" dirty="0">
                <a:latin typeface="Calibri"/>
                <a:cs typeface="Calibri"/>
              </a:rPr>
              <a:t>o</a:t>
            </a:r>
            <a:r>
              <a:rPr sz="2000" spc="-5" dirty="0">
                <a:latin typeface="Calibri"/>
                <a:cs typeface="Calibri"/>
              </a:rPr>
              <a:t>rit</a:t>
            </a:r>
            <a:r>
              <a:rPr sz="2000" spc="-15" dirty="0">
                <a:latin typeface="Calibri"/>
                <a:cs typeface="Calibri"/>
              </a:rPr>
              <a:t>h</a:t>
            </a:r>
            <a:r>
              <a:rPr sz="2000" spc="-10" dirty="0">
                <a:latin typeface="Calibri"/>
                <a:cs typeface="Calibri"/>
              </a:rPr>
              <a:t>ms</a:t>
            </a:r>
            <a:endParaRPr sz="20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.</a:t>
            </a:r>
            <a:r>
              <a:rPr sz="2000" spc="-15" dirty="0">
                <a:latin typeface="Calibri"/>
                <a:cs typeface="Calibri"/>
              </a:rPr>
              <a:t>g</a:t>
            </a:r>
            <a:r>
              <a:rPr sz="2000" spc="-5" dirty="0">
                <a:latin typeface="Calibri"/>
                <a:cs typeface="Calibri"/>
              </a:rPr>
              <a:t>. </a:t>
            </a:r>
            <a:r>
              <a:rPr sz="2000" spc="-15" dirty="0">
                <a:latin typeface="Calibri"/>
                <a:cs typeface="Calibri"/>
              </a:rPr>
              <a:t>m</a:t>
            </a:r>
            <a:r>
              <a:rPr sz="2000" spc="-5" dirty="0">
                <a:latin typeface="Calibri"/>
                <a:cs typeface="Calibri"/>
              </a:rPr>
              <a:t>ac</a:t>
            </a:r>
            <a:r>
              <a:rPr sz="2000" spc="-15" dirty="0">
                <a:latin typeface="Calibri"/>
                <a:cs typeface="Calibri"/>
              </a:rPr>
              <a:t>h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5" dirty="0">
                <a:latin typeface="Calibri"/>
                <a:cs typeface="Calibri"/>
              </a:rPr>
              <a:t>ne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5" dirty="0">
                <a:latin typeface="Calibri"/>
                <a:cs typeface="Calibri"/>
              </a:rPr>
              <a:t>ea</a:t>
            </a:r>
            <a:r>
              <a:rPr sz="2000" spc="-10" dirty="0">
                <a:latin typeface="Calibri"/>
                <a:cs typeface="Calibri"/>
              </a:rPr>
              <a:t>rn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ng</a:t>
            </a:r>
            <a:r>
              <a:rPr sz="2000" spc="-5" dirty="0">
                <a:latin typeface="Calibri"/>
                <a:cs typeface="Calibri"/>
              </a:rPr>
              <a:t> a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25" dirty="0">
                <a:latin typeface="Calibri"/>
                <a:cs typeface="Calibri"/>
              </a:rPr>
              <a:t>g</a:t>
            </a:r>
            <a:r>
              <a:rPr sz="2000" spc="-2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5" dirty="0">
                <a:latin typeface="Calibri"/>
                <a:cs typeface="Calibri"/>
              </a:rPr>
              <a:t>hm</a:t>
            </a:r>
            <a:r>
              <a:rPr sz="2000" spc="-10" dirty="0">
                <a:latin typeface="Calibri"/>
                <a:cs typeface="Calibri"/>
              </a:rPr>
              <a:t>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58384" y="3252215"/>
            <a:ext cx="3575304" cy="2447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6200" y="4876800"/>
            <a:ext cx="5285105" cy="8104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08785" marR="508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S</a:t>
            </a:r>
            <a:r>
              <a:rPr sz="1600" spc="-10" dirty="0">
                <a:latin typeface="Calibri"/>
                <a:cs typeface="Calibri"/>
              </a:rPr>
              <a:t>pa</a:t>
            </a:r>
            <a:r>
              <a:rPr sz="1600" dirty="0">
                <a:latin typeface="Calibri"/>
                <a:cs typeface="Calibri"/>
              </a:rPr>
              <a:t>rk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</a:t>
            </a:r>
            <a:r>
              <a:rPr sz="1600" spc="-10" dirty="0">
                <a:latin typeface="Calibri"/>
                <a:cs typeface="Calibri"/>
              </a:rPr>
              <a:t>un</a:t>
            </a:r>
            <a:r>
              <a:rPr sz="1600" dirty="0">
                <a:latin typeface="Calibri"/>
                <a:cs typeface="Calibri"/>
              </a:rPr>
              <a:t>s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</a:t>
            </a:r>
            <a:r>
              <a:rPr sz="1600" spc="-25" dirty="0">
                <a:latin typeface="Calibri"/>
                <a:cs typeface="Calibri"/>
              </a:rPr>
              <a:t>r</a:t>
            </a:r>
            <a:r>
              <a:rPr sz="1600" dirty="0">
                <a:latin typeface="Calibri"/>
                <a:cs typeface="Calibri"/>
              </a:rPr>
              <a:t>o</a:t>
            </a:r>
            <a:r>
              <a:rPr sz="1600" spc="-10" dirty="0">
                <a:latin typeface="Calibri"/>
                <a:cs typeface="Calibri"/>
              </a:rPr>
              <a:t>g</a:t>
            </a:r>
            <a:r>
              <a:rPr sz="1600" spc="-35" dirty="0">
                <a:latin typeface="Calibri"/>
                <a:cs typeface="Calibri"/>
              </a:rPr>
              <a:t>r</a:t>
            </a:r>
            <a:r>
              <a:rPr sz="1600" spc="-10" dirty="0">
                <a:latin typeface="Calibri"/>
                <a:cs typeface="Calibri"/>
              </a:rPr>
              <a:t>am</a:t>
            </a:r>
            <a:r>
              <a:rPr sz="1600" dirty="0">
                <a:latin typeface="Calibri"/>
                <a:cs typeface="Calibri"/>
              </a:rPr>
              <a:t>s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u</a:t>
            </a:r>
            <a:r>
              <a:rPr sz="1600" dirty="0">
                <a:latin typeface="Calibri"/>
                <a:cs typeface="Calibri"/>
              </a:rPr>
              <a:t>p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o </a:t>
            </a:r>
            <a:r>
              <a:rPr sz="1600" spc="-5" dirty="0">
                <a:latin typeface="Calibri"/>
                <a:cs typeface="Calibri"/>
              </a:rPr>
              <a:t>100</a:t>
            </a:r>
            <a:r>
              <a:rPr sz="1600" dirty="0">
                <a:latin typeface="Calibri"/>
                <a:cs typeface="Calibri"/>
              </a:rPr>
              <a:t>x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35" dirty="0">
                <a:latin typeface="Calibri"/>
                <a:cs typeface="Calibri"/>
              </a:rPr>
              <a:t>f</a:t>
            </a:r>
            <a:r>
              <a:rPr sz="1600" spc="-10" dirty="0">
                <a:latin typeface="Calibri"/>
                <a:cs typeface="Calibri"/>
              </a:rPr>
              <a:t>a</a:t>
            </a:r>
            <a:r>
              <a:rPr sz="1600" spc="-25" dirty="0">
                <a:latin typeface="Calibri"/>
                <a:cs typeface="Calibri"/>
              </a:rPr>
              <a:t>s</a:t>
            </a:r>
            <a:r>
              <a:rPr sz="1600" spc="-2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er 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ha</a:t>
            </a:r>
            <a:r>
              <a:rPr sz="1600" dirty="0">
                <a:latin typeface="Calibri"/>
                <a:cs typeface="Calibri"/>
              </a:rPr>
              <a:t>n </a:t>
            </a:r>
            <a:r>
              <a:rPr sz="1600" spc="-5" dirty="0">
                <a:latin typeface="Calibri"/>
                <a:cs typeface="Calibri"/>
              </a:rPr>
              <a:t>H</a:t>
            </a:r>
            <a:r>
              <a:rPr sz="1600" spc="-10" dirty="0">
                <a:latin typeface="Calibri"/>
                <a:cs typeface="Calibri"/>
              </a:rPr>
              <a:t>ad</a:t>
            </a:r>
            <a:r>
              <a:rPr sz="1600" dirty="0">
                <a:latin typeface="Calibri"/>
                <a:cs typeface="Calibri"/>
              </a:rPr>
              <a:t>oop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M</a:t>
            </a:r>
            <a:r>
              <a:rPr sz="1600" spc="-10" dirty="0">
                <a:latin typeface="Calibri"/>
                <a:cs typeface="Calibri"/>
              </a:rPr>
              <a:t>ap</a:t>
            </a:r>
            <a:r>
              <a:rPr sz="1600" spc="-30" dirty="0">
                <a:latin typeface="Calibri"/>
                <a:cs typeface="Calibri"/>
              </a:rPr>
              <a:t>R</a:t>
            </a:r>
            <a:r>
              <a:rPr sz="1600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du</a:t>
            </a:r>
            <a:r>
              <a:rPr sz="1600" spc="-5" dirty="0">
                <a:latin typeface="Calibri"/>
                <a:cs typeface="Calibri"/>
              </a:rPr>
              <a:t>c</a:t>
            </a:r>
            <a:r>
              <a:rPr sz="1600" dirty="0">
                <a:latin typeface="Calibri"/>
                <a:cs typeface="Calibri"/>
              </a:rPr>
              <a:t>e </a:t>
            </a:r>
            <a:r>
              <a:rPr sz="1600" spc="-10" dirty="0">
                <a:latin typeface="Calibri"/>
                <a:cs typeface="Calibri"/>
              </a:rPr>
              <a:t>i</a:t>
            </a:r>
            <a:r>
              <a:rPr sz="1600" dirty="0">
                <a:latin typeface="Calibri"/>
                <a:cs typeface="Calibri"/>
              </a:rPr>
              <a:t>n</a:t>
            </a:r>
            <a:r>
              <a:rPr sz="1600" spc="-10" dirty="0">
                <a:latin typeface="Calibri"/>
                <a:cs typeface="Calibri"/>
              </a:rPr>
              <a:t> m</a:t>
            </a:r>
            <a:r>
              <a:rPr sz="1600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m</a:t>
            </a:r>
            <a:r>
              <a:rPr sz="1600" dirty="0">
                <a:latin typeface="Calibri"/>
                <a:cs typeface="Calibri"/>
              </a:rPr>
              <a:t>o</a:t>
            </a:r>
            <a:r>
              <a:rPr sz="1600" spc="10" dirty="0">
                <a:latin typeface="Calibri"/>
                <a:cs typeface="Calibri"/>
              </a:rPr>
              <a:t>r</a:t>
            </a:r>
            <a:r>
              <a:rPr sz="1600" spc="-110" dirty="0">
                <a:latin typeface="Calibri"/>
                <a:cs typeface="Calibri"/>
              </a:rPr>
              <a:t>y</a:t>
            </a:r>
            <a:r>
              <a:rPr sz="1600" dirty="0">
                <a:latin typeface="Calibri"/>
                <a:cs typeface="Calibri"/>
              </a:rPr>
              <a:t>.</a:t>
            </a:r>
            <a:r>
              <a:rPr sz="1600" spc="-10" dirty="0">
                <a:latin typeface="Calibri"/>
                <a:cs typeface="Calibri"/>
              </a:rPr>
              <a:t> [</a:t>
            </a:r>
            <a:r>
              <a:rPr sz="1600" spc="-5" dirty="0">
                <a:latin typeface="Calibri"/>
                <a:cs typeface="Calibri"/>
              </a:rPr>
              <a:t>1</a:t>
            </a:r>
            <a:r>
              <a:rPr sz="1600" dirty="0">
                <a:latin typeface="Calibri"/>
                <a:cs typeface="Calibri"/>
              </a:rPr>
              <a:t>]</a:t>
            </a: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lang="en-US" sz="1400" spc="-10" dirty="0">
                <a:solidFill>
                  <a:srgbClr val="7F7F7F"/>
                </a:solidFill>
                <a:latin typeface="Calibri"/>
                <a:cs typeface="Calibri"/>
              </a:rPr>
              <a:t>				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[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1]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7F7F7F"/>
                </a:solidFill>
                <a:latin typeface="Calibri"/>
                <a:cs typeface="Calibri"/>
              </a:rPr>
              <a:t>ht</a:t>
            </a:r>
            <a:r>
              <a:rPr sz="1400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400" spc="-15" dirty="0">
                <a:solidFill>
                  <a:srgbClr val="7F7F7F"/>
                </a:solidFill>
                <a:latin typeface="Calibri"/>
                <a:cs typeface="Calibri"/>
              </a:rPr>
              <a:t>p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s:/</a:t>
            </a:r>
            <a:r>
              <a:rPr sz="1400" spc="-4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spa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rk.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apa</a:t>
            </a:r>
            <a:r>
              <a:rPr sz="1400" spc="-1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400" spc="-5" dirty="0">
                <a:solidFill>
                  <a:srgbClr val="7F7F7F"/>
                </a:solidFill>
                <a:latin typeface="Calibri"/>
                <a:cs typeface="Calibri"/>
              </a:rPr>
              <a:t>he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.o</a:t>
            </a:r>
            <a:r>
              <a:rPr sz="1400" spc="-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400" spc="45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400" spc="-10" dirty="0">
                <a:solidFill>
                  <a:srgbClr val="7F7F7F"/>
                </a:solidFill>
                <a:latin typeface="Calibri"/>
                <a:cs typeface="Calibri"/>
              </a:rPr>
              <a:t>/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13FE5-1C1D-0B42-9E42-8AF68CD3017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2100"/>
            <a:ext cx="9144000" cy="625264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83A5A2-C59B-824A-B3E2-EDAD0447A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7872D4-6825-A746-AACC-2CB78F870E37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7011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24" y="939800"/>
            <a:ext cx="7686742" cy="417159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C93CB3-B3B1-FD4A-9474-C0EA91DFA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7872D4-6825-A746-AACC-2CB78F870E37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6154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3701"/>
            <a:ext cx="7506658" cy="497542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0473C-D7D9-BC47-BA1C-0A553EC40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7872D4-6825-A746-AACC-2CB78F870E37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7532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65" dirty="0"/>
              <a:t>Lazin</a:t>
            </a:r>
            <a:r>
              <a:rPr spc="-75" dirty="0"/>
              <a:t>e</a:t>
            </a:r>
            <a:r>
              <a:rPr spc="-25" dirty="0"/>
              <a:t>s</a:t>
            </a:r>
            <a:r>
              <a:rPr spc="-20" dirty="0"/>
              <a:t>s</a:t>
            </a:r>
            <a:r>
              <a:rPr spc="105" dirty="0"/>
              <a:t> </a:t>
            </a:r>
            <a:r>
              <a:rPr spc="-45" dirty="0"/>
              <a:t>Example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1468947"/>
            <a:ext cx="7886700" cy="48265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C421C-167F-A04C-AD3C-C6DA0B1A7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7872D4-6825-A746-AACC-2CB78F870E37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183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65" dirty="0"/>
              <a:t>Lazin</a:t>
            </a:r>
            <a:r>
              <a:rPr spc="-75" dirty="0"/>
              <a:t>e</a:t>
            </a:r>
            <a:r>
              <a:rPr spc="-25" dirty="0"/>
              <a:t>s</a:t>
            </a:r>
            <a:r>
              <a:rPr spc="-20" dirty="0"/>
              <a:t>s</a:t>
            </a:r>
            <a:r>
              <a:rPr spc="105" dirty="0"/>
              <a:t> </a:t>
            </a:r>
            <a:r>
              <a:rPr spc="-45" dirty="0"/>
              <a:t>Example</a:t>
            </a:r>
          </a:p>
        </p:txBody>
      </p:sp>
      <p:sp>
        <p:nvSpPr>
          <p:cNvPr id="3" name="object 3"/>
          <p:cNvSpPr/>
          <p:nvPr/>
        </p:nvSpPr>
        <p:spPr>
          <a:xfrm>
            <a:off x="227474" y="1618488"/>
            <a:ext cx="8596640" cy="4410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9008C-4F42-6740-AED6-F7B5164AF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7872D4-6825-A746-AACC-2CB78F870E37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091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90345">
              <a:lnSpc>
                <a:spcPct val="100000"/>
              </a:lnSpc>
            </a:pPr>
            <a:r>
              <a:rPr spc="-25" dirty="0">
                <a:latin typeface="Calibri"/>
                <a:cs typeface="Calibri"/>
              </a:rPr>
              <a:t>Other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lang="en-US" spc="-20" dirty="0"/>
              <a:t>A</a:t>
            </a:r>
            <a:r>
              <a:rPr spc="-25" dirty="0">
                <a:latin typeface="Calibri"/>
                <a:cs typeface="Calibri"/>
              </a:rPr>
              <a:t>d</a:t>
            </a:r>
            <a:r>
              <a:rPr spc="-80" dirty="0">
                <a:latin typeface="Calibri"/>
                <a:cs typeface="Calibri"/>
              </a:rPr>
              <a:t>v</a:t>
            </a:r>
            <a:r>
              <a:rPr spc="-20" dirty="0">
                <a:latin typeface="Calibri"/>
                <a:cs typeface="Calibri"/>
              </a:rPr>
              <a:t>a</a:t>
            </a:r>
            <a:r>
              <a:rPr spc="-65" dirty="0">
                <a:latin typeface="Calibri"/>
                <a:cs typeface="Calibri"/>
              </a:rPr>
              <a:t>nt</a:t>
            </a:r>
            <a:r>
              <a:rPr spc="-20" dirty="0">
                <a:latin typeface="Calibri"/>
                <a:cs typeface="Calibri"/>
              </a:rPr>
              <a:t>a</a:t>
            </a:r>
            <a:r>
              <a:rPr spc="-55" dirty="0">
                <a:latin typeface="Calibri"/>
                <a:cs typeface="Calibri"/>
              </a:rPr>
              <a:t>g</a:t>
            </a:r>
            <a:r>
              <a:rPr spc="-20" dirty="0">
                <a:latin typeface="Calibri"/>
                <a:cs typeface="Calibri"/>
              </a:rPr>
              <a:t>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390" y="1891519"/>
            <a:ext cx="7049770" cy="3611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000" b="1" spc="-35" dirty="0">
                <a:latin typeface="Calibri"/>
                <a:cs typeface="Calibri"/>
              </a:rPr>
              <a:t>E</a:t>
            </a:r>
            <a:r>
              <a:rPr sz="2000" b="1" spc="-5" dirty="0">
                <a:latin typeface="Calibri"/>
                <a:cs typeface="Calibri"/>
              </a:rPr>
              <a:t>a</a:t>
            </a:r>
            <a:r>
              <a:rPr sz="2000" b="1" spc="-40" dirty="0">
                <a:latin typeface="Calibri"/>
                <a:cs typeface="Calibri"/>
              </a:rPr>
              <a:t>s</a:t>
            </a:r>
            <a:r>
              <a:rPr sz="2000" b="1" spc="-10" dirty="0">
                <a:latin typeface="Calibri"/>
                <a:cs typeface="Calibri"/>
              </a:rPr>
              <a:t>y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35" dirty="0">
                <a:latin typeface="Calibri"/>
                <a:cs typeface="Calibri"/>
              </a:rPr>
              <a:t>t</a:t>
            </a:r>
            <a:r>
              <a:rPr sz="2000" b="1" spc="-15" dirty="0">
                <a:latin typeface="Calibri"/>
                <a:cs typeface="Calibri"/>
              </a:rPr>
              <a:t>o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use</a:t>
            </a:r>
            <a:endParaRPr sz="20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650" algn="l"/>
              </a:tabLst>
            </a:pPr>
            <a:r>
              <a:rPr sz="2000" spc="-80" dirty="0">
                <a:latin typeface="Calibri"/>
                <a:cs typeface="Calibri"/>
              </a:rPr>
              <a:t>W</a:t>
            </a:r>
            <a:r>
              <a:rPr sz="2000" spc="-5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25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pp</a:t>
            </a:r>
            <a:r>
              <a:rPr sz="2000" dirty="0">
                <a:latin typeface="Calibri"/>
                <a:cs typeface="Calibri"/>
              </a:rPr>
              <a:t>li</a:t>
            </a:r>
            <a:r>
              <a:rPr sz="2000" spc="-20" dirty="0">
                <a:latin typeface="Calibri"/>
                <a:cs typeface="Calibri"/>
              </a:rPr>
              <a:t>ca</a:t>
            </a:r>
            <a:r>
              <a:rPr sz="2000" spc="-5" dirty="0">
                <a:latin typeface="Calibri"/>
                <a:cs typeface="Calibri"/>
              </a:rPr>
              <a:t>ti</a:t>
            </a:r>
            <a:r>
              <a:rPr sz="2000" spc="-2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ns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qu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ck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10" dirty="0">
                <a:latin typeface="Calibri"/>
                <a:cs typeface="Calibri"/>
              </a:rPr>
              <a:t>y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J</a:t>
            </a:r>
            <a:r>
              <a:rPr sz="2000" spc="-40" dirty="0">
                <a:latin typeface="Calibri"/>
                <a:cs typeface="Calibri"/>
              </a:rPr>
              <a:t>av</a:t>
            </a:r>
            <a:r>
              <a:rPr sz="2000" spc="-5" dirty="0">
                <a:latin typeface="Calibri"/>
                <a:cs typeface="Calibri"/>
              </a:rPr>
              <a:t>a,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</a:t>
            </a:r>
            <a:r>
              <a:rPr sz="2000" spc="-20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ala, </a:t>
            </a:r>
            <a:r>
              <a:rPr sz="2000" spc="0" dirty="0">
                <a:latin typeface="Calibri"/>
                <a:cs typeface="Calibri"/>
              </a:rPr>
              <a:t>P</a:t>
            </a:r>
            <a:r>
              <a:rPr sz="2000" spc="-5" dirty="0">
                <a:latin typeface="Calibri"/>
                <a:cs typeface="Calibri"/>
              </a:rPr>
              <a:t>yt</a:t>
            </a:r>
            <a:r>
              <a:rPr sz="2000" spc="-15" dirty="0">
                <a:latin typeface="Calibri"/>
                <a:cs typeface="Calibri"/>
              </a:rPr>
              <a:t>h</a:t>
            </a:r>
            <a:r>
              <a:rPr sz="2000" spc="-2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n.</a:t>
            </a:r>
            <a:endParaRPr sz="20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Arial"/>
              <a:buChar char="–"/>
            </a:pPr>
            <a:endParaRPr sz="29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000" b="1" spc="-15" dirty="0">
                <a:latin typeface="Calibri"/>
                <a:cs typeface="Calibri"/>
              </a:rPr>
              <a:t>R</a:t>
            </a:r>
            <a:r>
              <a:rPr sz="2000" b="1" spc="-10" dirty="0">
                <a:latin typeface="Calibri"/>
                <a:cs typeface="Calibri"/>
              </a:rPr>
              <a:t>uns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60" dirty="0">
                <a:latin typeface="Calibri"/>
                <a:cs typeface="Calibri"/>
              </a:rPr>
              <a:t>E</a:t>
            </a:r>
            <a:r>
              <a:rPr sz="2000" b="1" spc="-25" dirty="0">
                <a:latin typeface="Calibri"/>
                <a:cs typeface="Calibri"/>
              </a:rPr>
              <a:t>v</a:t>
            </a:r>
            <a:r>
              <a:rPr sz="2000" b="1" dirty="0">
                <a:latin typeface="Calibri"/>
                <a:cs typeface="Calibri"/>
              </a:rPr>
              <a:t>er</a:t>
            </a:r>
            <a:r>
              <a:rPr sz="2000" b="1" spc="0" dirty="0">
                <a:latin typeface="Calibri"/>
                <a:cs typeface="Calibri"/>
              </a:rPr>
              <a:t>y</a:t>
            </a:r>
            <a:r>
              <a:rPr sz="2000" b="1" spc="-15" dirty="0">
                <a:latin typeface="Calibri"/>
                <a:cs typeface="Calibri"/>
              </a:rPr>
              <a:t>w</a:t>
            </a:r>
            <a:r>
              <a:rPr sz="2000" b="1" spc="-10" dirty="0">
                <a:latin typeface="Calibri"/>
                <a:cs typeface="Calibri"/>
              </a:rPr>
              <a:t>h</a:t>
            </a:r>
            <a:r>
              <a:rPr sz="2000" b="1" dirty="0">
                <a:latin typeface="Calibri"/>
                <a:cs typeface="Calibri"/>
              </a:rPr>
              <a:t>e</a:t>
            </a:r>
            <a:r>
              <a:rPr sz="2000" b="1" spc="-30" dirty="0">
                <a:latin typeface="Calibri"/>
                <a:cs typeface="Calibri"/>
              </a:rPr>
              <a:t>r</a:t>
            </a:r>
            <a:r>
              <a:rPr sz="2000" b="1" spc="-10" dirty="0">
                <a:latin typeface="Calibri"/>
                <a:cs typeface="Calibri"/>
              </a:rPr>
              <a:t>e</a:t>
            </a:r>
            <a:endParaRPr sz="20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S</a:t>
            </a:r>
            <a:r>
              <a:rPr sz="2000" spc="-15" dirty="0">
                <a:latin typeface="Calibri"/>
                <a:cs typeface="Calibri"/>
              </a:rPr>
              <a:t>p</a:t>
            </a:r>
            <a:r>
              <a:rPr sz="2000" spc="-5" dirty="0">
                <a:latin typeface="Calibri"/>
                <a:cs typeface="Calibri"/>
              </a:rPr>
              <a:t>ar</a:t>
            </a:r>
            <a:r>
              <a:rPr sz="2000" spc="-10" dirty="0">
                <a:latin typeface="Calibri"/>
                <a:cs typeface="Calibri"/>
              </a:rPr>
              <a:t>k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</a:t>
            </a:r>
            <a:r>
              <a:rPr sz="2000" spc="-10" dirty="0">
                <a:latin typeface="Calibri"/>
                <a:cs typeface="Calibri"/>
              </a:rPr>
              <a:t>uns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on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Hadoop,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s</a:t>
            </a:r>
            <a:r>
              <a:rPr sz="2000" spc="-3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nd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20" dirty="0">
                <a:latin typeface="Calibri"/>
                <a:cs typeface="Calibri"/>
              </a:rPr>
              <a:t>o</a:t>
            </a:r>
            <a:r>
              <a:rPr sz="2000" spc="-15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e,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 i</a:t>
            </a:r>
            <a:r>
              <a:rPr sz="2000" spc="-1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15" dirty="0">
                <a:latin typeface="Calibri"/>
                <a:cs typeface="Calibri"/>
              </a:rPr>
              <a:t>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20" dirty="0">
                <a:latin typeface="Calibri"/>
                <a:cs typeface="Calibri"/>
              </a:rPr>
              <a:t>o</a:t>
            </a:r>
            <a:r>
              <a:rPr sz="2000" spc="-10" dirty="0">
                <a:latin typeface="Calibri"/>
                <a:cs typeface="Calibri"/>
              </a:rPr>
              <a:t>ud</a:t>
            </a:r>
            <a:endParaRPr sz="2000" dirty="0">
              <a:latin typeface="Calibri"/>
              <a:cs typeface="Calibri"/>
            </a:endParaRPr>
          </a:p>
          <a:p>
            <a:pPr marL="755650" marR="5080" lvl="1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650" algn="l"/>
              </a:tabLst>
            </a:pPr>
            <a:r>
              <a:rPr sz="2000" spc="-10" dirty="0">
                <a:latin typeface="Calibri"/>
                <a:cs typeface="Calibri"/>
              </a:rPr>
              <a:t>It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acces</a:t>
            </a:r>
            <a:r>
              <a:rPr sz="2000" spc="-10" dirty="0">
                <a:latin typeface="Calibri"/>
                <a:cs typeface="Calibri"/>
              </a:rPr>
              <a:t>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30" dirty="0">
                <a:latin typeface="Calibri"/>
                <a:cs typeface="Calibri"/>
              </a:rPr>
              <a:t>v</a:t>
            </a:r>
            <a:r>
              <a:rPr sz="2000" spc="-5" dirty="0">
                <a:latin typeface="Calibri"/>
                <a:cs typeface="Calibri"/>
              </a:rPr>
              <a:t>e</a:t>
            </a:r>
            <a:r>
              <a:rPr sz="2000" spc="-4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</a:t>
            </a:r>
            <a:r>
              <a:rPr sz="2000" spc="-25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t</a:t>
            </a:r>
            <a:r>
              <a:rPr sz="2000" spc="-10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</a:t>
            </a:r>
            <a:r>
              <a:rPr sz="2000" spc="-20" dirty="0">
                <a:latin typeface="Calibri"/>
                <a:cs typeface="Calibri"/>
              </a:rPr>
              <a:t>o</a:t>
            </a:r>
            <a:r>
              <a:rPr sz="2000" spc="-15" dirty="0">
                <a:latin typeface="Calibri"/>
                <a:cs typeface="Calibri"/>
              </a:rPr>
              <a:t>u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ce</a:t>
            </a:r>
            <a:r>
              <a:rPr sz="2000" spc="-10" dirty="0">
                <a:latin typeface="Calibri"/>
                <a:cs typeface="Calibri"/>
              </a:rPr>
              <a:t>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5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c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15" dirty="0">
                <a:latin typeface="Calibri"/>
                <a:cs typeface="Calibri"/>
              </a:rPr>
              <a:t>ud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0" dirty="0">
                <a:latin typeface="Calibri"/>
                <a:cs typeface="Calibri"/>
              </a:rPr>
              <a:t>ng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H</a:t>
            </a:r>
            <a:r>
              <a:rPr sz="2000" spc="-20" dirty="0">
                <a:latin typeface="Calibri"/>
                <a:cs typeface="Calibri"/>
              </a:rPr>
              <a:t>D</a:t>
            </a:r>
            <a:r>
              <a:rPr sz="2000" spc="-30" dirty="0">
                <a:latin typeface="Calibri"/>
                <a:cs typeface="Calibri"/>
              </a:rPr>
              <a:t>F</a:t>
            </a:r>
            <a:r>
              <a:rPr sz="2000" spc="-5" dirty="0">
                <a:latin typeface="Calibri"/>
                <a:cs typeface="Calibri"/>
              </a:rPr>
              <a:t>S,</a:t>
            </a:r>
            <a:r>
              <a:rPr sz="2000" dirty="0">
                <a:latin typeface="Calibri"/>
                <a:cs typeface="Calibri"/>
              </a:rPr>
              <a:t> </a:t>
            </a:r>
            <a:br>
              <a:rPr lang="en-US" sz="2000" dirty="0">
                <a:latin typeface="Calibri"/>
                <a:cs typeface="Calibri"/>
              </a:rPr>
            </a:br>
            <a:r>
              <a:rPr sz="2000" spc="-15" dirty="0">
                <a:latin typeface="Calibri"/>
                <a:cs typeface="Calibri"/>
              </a:rPr>
              <a:t>C</a:t>
            </a:r>
            <a:r>
              <a:rPr sz="2000" spc="-5" dirty="0">
                <a:latin typeface="Calibri"/>
                <a:cs typeface="Calibri"/>
              </a:rPr>
              <a:t>assa</a:t>
            </a:r>
            <a:r>
              <a:rPr sz="2000" spc="-15" dirty="0">
                <a:latin typeface="Calibri"/>
                <a:cs typeface="Calibri"/>
              </a:rPr>
              <a:t>nd</a:t>
            </a:r>
            <a:r>
              <a:rPr sz="2000" spc="-5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a, </a:t>
            </a:r>
            <a:r>
              <a:rPr sz="2000" spc="-10" dirty="0">
                <a:latin typeface="Calibri"/>
                <a:cs typeface="Calibri"/>
              </a:rPr>
              <a:t>H</a:t>
            </a:r>
            <a:r>
              <a:rPr sz="2000" spc="-15" dirty="0">
                <a:latin typeface="Calibri"/>
                <a:cs typeface="Calibri"/>
              </a:rPr>
              <a:t>B</a:t>
            </a:r>
            <a:r>
              <a:rPr sz="2000" spc="-5" dirty="0">
                <a:latin typeface="Calibri"/>
                <a:cs typeface="Calibri"/>
              </a:rPr>
              <a:t>ase,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nd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3.</a:t>
            </a:r>
            <a:endParaRPr sz="20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Arial"/>
              <a:buChar char="–"/>
            </a:pPr>
            <a:endParaRPr sz="29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000" b="1" spc="-10" dirty="0">
                <a:latin typeface="Calibri"/>
                <a:cs typeface="Calibri"/>
              </a:rPr>
              <a:t>Gene</a:t>
            </a:r>
            <a:r>
              <a:rPr sz="2000" b="1" spc="-55" dirty="0">
                <a:latin typeface="Calibri"/>
                <a:cs typeface="Calibri"/>
              </a:rPr>
              <a:t>r</a:t>
            </a:r>
            <a:r>
              <a:rPr sz="2000" b="1" spc="-10" dirty="0">
                <a:latin typeface="Calibri"/>
                <a:cs typeface="Calibri"/>
              </a:rPr>
              <a:t>ali</a:t>
            </a:r>
            <a:r>
              <a:rPr sz="2000" b="1" spc="-15" dirty="0">
                <a:latin typeface="Calibri"/>
                <a:cs typeface="Calibri"/>
              </a:rPr>
              <a:t>t</a:t>
            </a:r>
            <a:r>
              <a:rPr sz="2000" b="1" spc="-10" dirty="0">
                <a:latin typeface="Calibri"/>
                <a:cs typeface="Calibri"/>
              </a:rPr>
              <a:t>y</a:t>
            </a:r>
            <a:endParaRPr sz="20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5650" algn="l"/>
              </a:tabLst>
            </a:pPr>
            <a:r>
              <a:rPr sz="2000" spc="-15" dirty="0">
                <a:latin typeface="Calibri"/>
                <a:cs typeface="Calibri"/>
              </a:rPr>
              <a:t>Comb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5" dirty="0">
                <a:latin typeface="Calibri"/>
                <a:cs typeface="Calibri"/>
              </a:rPr>
              <a:t>ne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Q</a:t>
            </a:r>
            <a:r>
              <a:rPr sz="2000" spc="0" dirty="0">
                <a:latin typeface="Calibri"/>
                <a:cs typeface="Calibri"/>
              </a:rPr>
              <a:t>L</a:t>
            </a:r>
            <a:r>
              <a:rPr sz="2000" spc="-5" dirty="0">
                <a:latin typeface="Calibri"/>
                <a:cs typeface="Calibri"/>
              </a:rPr>
              <a:t>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s</a:t>
            </a:r>
            <a:r>
              <a:rPr sz="2000" spc="-5" dirty="0">
                <a:latin typeface="Calibri"/>
                <a:cs typeface="Calibri"/>
              </a:rPr>
              <a:t>t</a:t>
            </a:r>
            <a:r>
              <a:rPr sz="2000" spc="-35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ea</a:t>
            </a:r>
            <a:r>
              <a:rPr sz="2000" spc="-15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5" dirty="0">
                <a:latin typeface="Calibri"/>
                <a:cs typeface="Calibri"/>
              </a:rPr>
              <a:t>n</a:t>
            </a:r>
            <a:r>
              <a:rPr sz="2000" spc="5" dirty="0">
                <a:latin typeface="Calibri"/>
                <a:cs typeface="Calibri"/>
              </a:rPr>
              <a:t>g</a:t>
            </a:r>
            <a:r>
              <a:rPr sz="2000" spc="-5" dirty="0">
                <a:latin typeface="Calibri"/>
                <a:cs typeface="Calibri"/>
              </a:rPr>
              <a:t>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-15" dirty="0">
                <a:latin typeface="Calibri"/>
                <a:cs typeface="Calibri"/>
              </a:rPr>
              <a:t>nd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co</a:t>
            </a:r>
            <a:r>
              <a:rPr sz="2000" spc="-15" dirty="0">
                <a:latin typeface="Calibri"/>
                <a:cs typeface="Calibri"/>
              </a:rPr>
              <a:t>mp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35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x</a:t>
            </a:r>
            <a:r>
              <a:rPr sz="2000" spc="-5" dirty="0">
                <a:latin typeface="Calibri"/>
                <a:cs typeface="Calibri"/>
              </a:rPr>
              <a:t> a</a:t>
            </a:r>
            <a:r>
              <a:rPr sz="2000" spc="-15" dirty="0">
                <a:latin typeface="Calibri"/>
                <a:cs typeface="Calibri"/>
              </a:rPr>
              <a:t>n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dirty="0">
                <a:latin typeface="Calibri"/>
                <a:cs typeface="Calibri"/>
              </a:rPr>
              <a:t>l</a:t>
            </a:r>
            <a:r>
              <a:rPr sz="2000" spc="-5" dirty="0">
                <a:latin typeface="Calibri"/>
                <a:cs typeface="Calibri"/>
              </a:rPr>
              <a:t>yt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c</a:t>
            </a:r>
            <a:r>
              <a:rPr sz="2000" spc="-10" dirty="0">
                <a:latin typeface="Calibri"/>
                <a:cs typeface="Calibri"/>
              </a:rPr>
              <a:t>s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525768" y="1362455"/>
            <a:ext cx="789431" cy="7894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42631" y="1780032"/>
            <a:ext cx="749807" cy="2255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08064" y="2209800"/>
            <a:ext cx="1377696" cy="4693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12607" y="2072639"/>
            <a:ext cx="789431" cy="5913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89320" y="4023359"/>
            <a:ext cx="1569720" cy="5455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87056" y="4361688"/>
            <a:ext cx="807720" cy="5425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86271" y="4645152"/>
            <a:ext cx="1496568" cy="381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37831" y="5090159"/>
            <a:ext cx="1496568" cy="5151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B0EA080-D313-3A49-9B61-C5DE40B20DD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</TotalTime>
  <Words>3356</Words>
  <Application>Microsoft Macintosh PowerPoint</Application>
  <PresentationFormat>On-screen Show (4:3)</PresentationFormat>
  <Paragraphs>507</Paragraphs>
  <Slides>84</Slides>
  <Notes>84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8" baseType="lpstr">
      <vt:lpstr>Arial</vt:lpstr>
      <vt:lpstr>Calibri</vt:lpstr>
      <vt:lpstr>Times New Roman</vt:lpstr>
      <vt:lpstr>Office Theme</vt:lpstr>
      <vt:lpstr>PowerPoint Presentation</vt:lpstr>
      <vt:lpstr>Outline</vt:lpstr>
      <vt:lpstr>What is Spark?</vt:lpstr>
      <vt:lpstr>Resilient Distributed Dataset (RDD) - the key data structure</vt:lpstr>
      <vt:lpstr>Partitions</vt:lpstr>
      <vt:lpstr>Shuffling</vt:lpstr>
      <vt:lpstr>Spark Stack</vt:lpstr>
      <vt:lpstr>Spark vs. Hadoop</vt:lpstr>
      <vt:lpstr>Other Advantages</vt:lpstr>
      <vt:lpstr>PowerPoint Presentation</vt:lpstr>
      <vt:lpstr>How to Create an RDD?</vt:lpstr>
      <vt:lpstr>Two Types of Operations on RDD</vt:lpstr>
      <vt:lpstr>Common Transformations</vt:lpstr>
      <vt:lpstr>Common "Transformations” on RDD</vt:lpstr>
      <vt:lpstr>Common Actions</vt:lpstr>
      <vt:lpstr>Common ”Actions” on RDD</vt:lpstr>
      <vt:lpstr>Example</vt:lpstr>
      <vt:lpstr>Example</vt:lpstr>
      <vt:lpstr>Example</vt:lpstr>
      <vt:lpstr>Example</vt:lpstr>
      <vt:lpstr>Benefits of Laziness</vt:lpstr>
      <vt:lpstr>Why Spark is Good for Data Sci</vt:lpstr>
      <vt:lpstr>PowerPoint Presentation</vt:lpstr>
      <vt:lpstr>Logistic regression is an iterative algorithm typically used for classification. Like most classification algorithms, it updates weights iteratively base on the training data.</vt:lpstr>
      <vt:lpstr>Logistic regression is an iterative algorithm typically used for classification. Like most classification algorithms, it updates weights iteratively base on the training data.</vt:lpstr>
      <vt:lpstr>PowerPoint Presentation</vt:lpstr>
      <vt:lpstr>PowerPoint Presentation</vt:lpstr>
      <vt:lpstr>PowerPoint Presentation</vt:lpstr>
      <vt:lpstr>Caching and Persistence</vt:lpstr>
      <vt:lpstr>Caching and Persistence</vt:lpstr>
      <vt:lpstr>PowerPoint Presentation</vt:lpstr>
      <vt:lpstr>Why Spark is Good for Data Sci</vt:lpstr>
      <vt:lpstr>Why Use Spark Operations?</vt:lpstr>
      <vt:lpstr>PowerPoint Presentation</vt:lpstr>
      <vt:lpstr>Cluster Topology</vt:lpstr>
      <vt:lpstr>PowerPoint Presentation</vt:lpstr>
      <vt:lpstr>PowerPoint Presentation</vt:lpstr>
      <vt:lpstr>How Spark jobs are Executed</vt:lpstr>
      <vt:lpstr>PowerPoint Presentation</vt:lpstr>
      <vt:lpstr>How Spark jobs are Executed</vt:lpstr>
      <vt:lpstr>How Spark jobs are Executed</vt:lpstr>
      <vt:lpstr>How Spark jobs are Executed</vt:lpstr>
      <vt:lpstr>How Spark jobs are Executed</vt:lpstr>
      <vt:lpstr>Cluster Toplogy</vt:lpstr>
      <vt:lpstr>Cluster Topology</vt:lpstr>
      <vt:lpstr>Cluster Topology</vt:lpstr>
      <vt:lpstr>Install Spark</vt:lpstr>
      <vt:lpstr>PowerPoint Presentation</vt:lpstr>
      <vt:lpstr>Pyspark</vt:lpstr>
      <vt:lpstr>Set environment variables</vt:lpstr>
      <vt:lpstr>Sample Code: word_count.py</vt:lpstr>
      <vt:lpstr>Install Scala</vt:lpstr>
      <vt:lpstr>Create an SBT project</vt:lpstr>
      <vt:lpstr>Create an SBT project</vt:lpstr>
      <vt:lpstr>Add Spark Environment</vt:lpstr>
      <vt:lpstr>Add Spark Environment</vt:lpstr>
      <vt:lpstr>Write Scala Code</vt:lpstr>
      <vt:lpstr>Build jar</vt:lpstr>
      <vt:lpstr>Build jar</vt:lpstr>
      <vt:lpstr>PowerPoint Presentation</vt:lpstr>
      <vt:lpstr>If you want to learn more…</vt:lpstr>
      <vt:lpstr>PowerPoint Presentation</vt:lpstr>
      <vt:lpstr>Common Actions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Common Transformations</vt:lpstr>
      <vt:lpstr>PowerPoint Presentation</vt:lpstr>
      <vt:lpstr>PowerPoint Presentation</vt:lpstr>
      <vt:lpstr>PowerPoint Presentation</vt:lpstr>
      <vt:lpstr>f l atMap(func)</vt:lpstr>
      <vt:lpstr>PowerPoint Presentation</vt:lpstr>
      <vt:lpstr>PowerPoint Presentation</vt:lpstr>
      <vt:lpstr>PowerPoint Presentation</vt:lpstr>
      <vt:lpstr>PowerPoint Presentation</vt:lpstr>
      <vt:lpstr>Laziness Example</vt:lpstr>
      <vt:lpstr>Laziness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Wei-Min Shen</cp:lastModifiedBy>
  <cp:revision>26</cp:revision>
  <dcterms:created xsi:type="dcterms:W3CDTF">2019-09-04T17:41:05Z</dcterms:created>
  <dcterms:modified xsi:type="dcterms:W3CDTF">2021-08-31T18:06:44Z</dcterms:modified>
</cp:coreProperties>
</file>